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Average" pitchFamily="2" charset="77"/>
      <p:regular r:id="rId31"/>
    </p:embeddedFont>
    <p:embeddedFont>
      <p:font typeface="Inter" panose="02000503000000020004" pitchFamily="2" charset="0"/>
      <p:regular r:id="rId32"/>
      <p:bold r:id="rId33"/>
      <p:italic r:id="rId34"/>
      <p:boldItalic r:id="rId35"/>
    </p:embeddedFont>
    <p:embeddedFont>
      <p:font typeface="Inter Black" panose="02000503000000020004" pitchFamily="2" charset="0"/>
      <p:regular r:id="rId36"/>
      <p:bold r:id="rId37"/>
      <p:italic r:id="rId38"/>
      <p:boldItalic r:id="rId39"/>
    </p:embeddedFont>
    <p:embeddedFont>
      <p:font typeface="Inter Medium" panose="02000503000000020004" pitchFamily="2" charset="0"/>
      <p:regular r:id="rId40"/>
      <p:bold r:id="rId41"/>
      <p:italic r:id="rId42"/>
      <p:boldItalic r:id="rId43"/>
    </p:embeddedFont>
    <p:embeddedFont>
      <p:font typeface="Lucida Sans" panose="020B0602030504020204" pitchFamily="34" charset="77"/>
      <p:regular r:id="rId44"/>
      <p:bold r:id="rId45"/>
      <p:italic r:id="rId46"/>
      <p:boldItalic r:id="rId47"/>
    </p:embeddedFont>
    <p:embeddedFont>
      <p:font typeface="Oswald" pitchFamily="2" charset="77"/>
      <p:regular r:id="rId48"/>
      <p:bold r:id="rId49"/>
    </p:embeddedFont>
    <p:embeddedFont>
      <p:font typeface="Source Sans Pro" panose="020B0503030403020204" pitchFamily="34" charset="77"/>
      <p:regular r:id="rId50"/>
      <p:bold r:id="rId51"/>
      <p:italic r:id="rId52"/>
      <p:boldItalic r:id="rId53"/>
    </p:embeddedFont>
    <p:embeddedFont>
      <p:font typeface="Telex" pitchFamily="2" charset="77"/>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e194c3c7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e194c3c7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2ed6ea2e9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2ed6ea2e9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18fa289a39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18fa289a3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18fa289a3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18fa289a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1a0ee44c9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1a0ee44c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18fa289a3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18fa289a3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18fa289a3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18fa289a3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18fa289a3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18fa289a3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18fa289a3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18fa289a3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1aca60964c_0_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1aca60964c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2e82a0697c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2e82a0697c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f8f8e88ed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f8f8e88e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18fa289a3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18fa289a3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f8f8e99b2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f8f8e99b2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18fa289a39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18fa289a3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18fa289a39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18fa289a3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1aca60964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1aca6096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1aca60964c_0_5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1aca60964c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18fa289a39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18fa289a3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2ed6ea2e9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2ed6ea2e9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18fa289a39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18fa289a3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1aca60964c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1aca60964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Balaji (brief)</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1aca60964c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1aca60964c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Balaji</a:t>
            </a:r>
            <a:endParaRPr/>
          </a:p>
          <a:p>
            <a:pPr marL="0" lvl="0" indent="0" algn="l" rtl="0">
              <a:spcBef>
                <a:spcPts val="0"/>
              </a:spcBef>
              <a:spcAft>
                <a:spcPts val="0"/>
              </a:spcAft>
              <a:buNone/>
            </a:pPr>
            <a:endParaRPr/>
          </a:p>
          <a:p>
            <a:pPr marL="349250" lvl="0" indent="-283210" algn="l" rtl="0">
              <a:lnSpc>
                <a:spcPct val="115000"/>
              </a:lnSpc>
              <a:spcBef>
                <a:spcPts val="0"/>
              </a:spcBef>
              <a:spcAft>
                <a:spcPts val="0"/>
              </a:spcAft>
              <a:buClr>
                <a:srgbClr val="003262"/>
              </a:buClr>
              <a:buSzPts val="1600"/>
              <a:buFont typeface="Average"/>
              <a:buChar char="●"/>
            </a:pPr>
            <a:r>
              <a:rPr lang="en" sz="1600">
                <a:solidFill>
                  <a:srgbClr val="003262"/>
                </a:solidFill>
                <a:latin typeface="Average"/>
                <a:ea typeface="Average"/>
                <a:cs typeface="Average"/>
                <a:sym typeface="Average"/>
              </a:rPr>
              <a:t>Deployed in 1500 person class</a:t>
            </a:r>
            <a:endParaRPr sz="1600">
              <a:solidFill>
                <a:srgbClr val="003262"/>
              </a:solidFill>
              <a:latin typeface="Average"/>
              <a:ea typeface="Average"/>
              <a:cs typeface="Average"/>
              <a:sym typeface="Average"/>
            </a:endParaRPr>
          </a:p>
          <a:p>
            <a:pPr marL="685800" lvl="1" indent="-284480" algn="l" rtl="0">
              <a:lnSpc>
                <a:spcPct val="115000"/>
              </a:lnSpc>
              <a:spcBef>
                <a:spcPts val="0"/>
              </a:spcBef>
              <a:spcAft>
                <a:spcPts val="0"/>
              </a:spcAft>
              <a:buClr>
                <a:srgbClr val="003262"/>
              </a:buClr>
              <a:buSzPts val="1600"/>
              <a:buFont typeface="Average"/>
              <a:buChar char="●"/>
            </a:pPr>
            <a:r>
              <a:rPr lang="en" sz="1600">
                <a:solidFill>
                  <a:srgbClr val="003262"/>
                </a:solidFill>
                <a:latin typeface="Average"/>
                <a:ea typeface="Average"/>
                <a:cs typeface="Average"/>
                <a:sym typeface="Average"/>
              </a:rPr>
              <a:t>Set of tools for active learning</a:t>
            </a:r>
            <a:endParaRPr sz="1600">
              <a:solidFill>
                <a:srgbClr val="003262"/>
              </a:solidFill>
              <a:latin typeface="Average"/>
              <a:ea typeface="Average"/>
              <a:cs typeface="Average"/>
              <a:sym typeface="Average"/>
            </a:endParaRPr>
          </a:p>
          <a:p>
            <a:pPr marL="685800" lvl="1" indent="-284480" algn="l" rtl="0">
              <a:lnSpc>
                <a:spcPct val="115000"/>
              </a:lnSpc>
              <a:spcBef>
                <a:spcPts val="0"/>
              </a:spcBef>
              <a:spcAft>
                <a:spcPts val="0"/>
              </a:spcAft>
              <a:buClr>
                <a:srgbClr val="003262"/>
              </a:buClr>
              <a:buSzPts val="1600"/>
              <a:buFont typeface="Average"/>
              <a:buChar char="●"/>
            </a:pPr>
            <a:r>
              <a:rPr lang="en" sz="1600">
                <a:solidFill>
                  <a:srgbClr val="003262"/>
                </a:solidFill>
                <a:latin typeface="Average"/>
                <a:ea typeface="Average"/>
                <a:cs typeface="Average"/>
                <a:sym typeface="Average"/>
              </a:rPr>
              <a:t>Includes 10 connectors and 50  modules</a:t>
            </a:r>
            <a:endParaRPr sz="1600">
              <a:solidFill>
                <a:srgbClr val="003262"/>
              </a:solidFill>
              <a:latin typeface="Average"/>
              <a:ea typeface="Average"/>
              <a:cs typeface="Average"/>
              <a:sym typeface="Average"/>
            </a:endParaRPr>
          </a:p>
          <a:p>
            <a:pPr marL="349250" lvl="0" indent="-283210" algn="l" rtl="0">
              <a:lnSpc>
                <a:spcPct val="115000"/>
              </a:lnSpc>
              <a:spcBef>
                <a:spcPts val="0"/>
              </a:spcBef>
              <a:spcAft>
                <a:spcPts val="0"/>
              </a:spcAft>
              <a:buClr>
                <a:srgbClr val="003262"/>
              </a:buClr>
              <a:buSzPts val="1600"/>
              <a:buFont typeface="Average"/>
              <a:buChar char="●"/>
            </a:pPr>
            <a:r>
              <a:rPr lang="en" sz="1600">
                <a:solidFill>
                  <a:srgbClr val="003262"/>
                </a:solidFill>
                <a:latin typeface="Average"/>
                <a:ea typeface="Average"/>
                <a:cs typeface="Average"/>
                <a:sym typeface="Average"/>
              </a:rPr>
              <a:t>Free textbook, open-source software stack and open-source curriculum approach</a:t>
            </a:r>
            <a:endParaRPr sz="1600">
              <a:solidFill>
                <a:srgbClr val="003262"/>
              </a:solidFill>
              <a:latin typeface="Average"/>
              <a:ea typeface="Average"/>
              <a:cs typeface="Average"/>
              <a:sym typeface="Average"/>
            </a:endParaRPr>
          </a:p>
          <a:p>
            <a:pPr marL="349250" lvl="0" indent="-283210" algn="l" rtl="0">
              <a:lnSpc>
                <a:spcPct val="115000"/>
              </a:lnSpc>
              <a:spcBef>
                <a:spcPts val="0"/>
              </a:spcBef>
              <a:spcAft>
                <a:spcPts val="0"/>
              </a:spcAft>
              <a:buClr>
                <a:srgbClr val="003262"/>
              </a:buClr>
              <a:buSzPts val="1600"/>
              <a:buFont typeface="Average"/>
              <a:buChar char="●"/>
            </a:pPr>
            <a:r>
              <a:rPr lang="en" sz="1600">
                <a:solidFill>
                  <a:srgbClr val="003262"/>
                </a:solidFill>
                <a:latin typeface="Average"/>
                <a:ea typeface="Average"/>
                <a:cs typeface="Average"/>
                <a:sym typeface="Average"/>
              </a:rPr>
              <a:t>Tools can be used for any type of class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1aca60964c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1aca60964c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2e82a069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2e82a069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2e82a0697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2e82a0697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2e82a0697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2e82a0697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 Title slide with subtitle" type="title">
  <p:cSld name="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99475" y="714000"/>
            <a:ext cx="5343000" cy="1475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99475" y="2175450"/>
            <a:ext cx="4781400" cy="1721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000"/>
              <a:buFont typeface="Inter Medium"/>
              <a:buNone/>
              <a:defRPr sz="2000">
                <a:solidFill>
                  <a:schemeClr val="lt1"/>
                </a:solidFill>
                <a:latin typeface="Inter Medium"/>
                <a:ea typeface="Inter Medium"/>
                <a:cs typeface="Inter Medium"/>
                <a:sym typeface="Inter Medium"/>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6 - Three presenters">
  <p:cSld name="TITLE_2_2_1_1_2_1">
    <p:spTree>
      <p:nvGrpSpPr>
        <p:cNvPr id="1" name="Shape 62"/>
        <p:cNvGrpSpPr/>
        <p:nvPr/>
      </p:nvGrpSpPr>
      <p:grpSpPr>
        <a:xfrm>
          <a:off x="0" y="0"/>
          <a:ext cx="0" cy="0"/>
          <a:chOff x="0" y="0"/>
          <a:chExt cx="0" cy="0"/>
        </a:xfrm>
      </p:grpSpPr>
      <p:pic>
        <p:nvPicPr>
          <p:cNvPr id="63" name="Google Shape;63;p11"/>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64" name="Google Shape;64;p11"/>
          <p:cNvSpPr txBox="1">
            <a:spLocks noGrp="1"/>
          </p:cNvSpPr>
          <p:nvPr>
            <p:ph type="ctrTitle"/>
          </p:nvPr>
        </p:nvSpPr>
        <p:spPr>
          <a:xfrm>
            <a:off x="799475" y="2679125"/>
            <a:ext cx="2292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2676"/>
              </a:buClr>
              <a:buSzPts val="1300"/>
              <a:buFont typeface="Inter Black"/>
              <a:buNone/>
              <a:defRPr sz="13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300"/>
              <a:buNone/>
              <a:defRPr sz="1300">
                <a:solidFill>
                  <a:srgbClr val="002676"/>
                </a:solidFill>
              </a:defRPr>
            </a:lvl2pPr>
            <a:lvl3pPr lvl="2" algn="ctr" rtl="0">
              <a:spcBef>
                <a:spcPts val="0"/>
              </a:spcBef>
              <a:spcAft>
                <a:spcPts val="0"/>
              </a:spcAft>
              <a:buClr>
                <a:srgbClr val="002676"/>
              </a:buClr>
              <a:buSzPts val="1300"/>
              <a:buNone/>
              <a:defRPr sz="1300">
                <a:solidFill>
                  <a:srgbClr val="002676"/>
                </a:solidFill>
              </a:defRPr>
            </a:lvl3pPr>
            <a:lvl4pPr lvl="3" algn="ctr" rtl="0">
              <a:spcBef>
                <a:spcPts val="0"/>
              </a:spcBef>
              <a:spcAft>
                <a:spcPts val="0"/>
              </a:spcAft>
              <a:buClr>
                <a:srgbClr val="002676"/>
              </a:buClr>
              <a:buSzPts val="1300"/>
              <a:buNone/>
              <a:defRPr sz="1300">
                <a:solidFill>
                  <a:srgbClr val="002676"/>
                </a:solidFill>
              </a:defRPr>
            </a:lvl4pPr>
            <a:lvl5pPr lvl="4" algn="ctr" rtl="0">
              <a:spcBef>
                <a:spcPts val="0"/>
              </a:spcBef>
              <a:spcAft>
                <a:spcPts val="0"/>
              </a:spcAft>
              <a:buClr>
                <a:srgbClr val="002676"/>
              </a:buClr>
              <a:buSzPts val="1300"/>
              <a:buNone/>
              <a:defRPr sz="1300">
                <a:solidFill>
                  <a:srgbClr val="002676"/>
                </a:solidFill>
              </a:defRPr>
            </a:lvl5pPr>
            <a:lvl6pPr lvl="5" algn="ctr" rtl="0">
              <a:spcBef>
                <a:spcPts val="0"/>
              </a:spcBef>
              <a:spcAft>
                <a:spcPts val="0"/>
              </a:spcAft>
              <a:buClr>
                <a:srgbClr val="002676"/>
              </a:buClr>
              <a:buSzPts val="1300"/>
              <a:buNone/>
              <a:defRPr sz="1300">
                <a:solidFill>
                  <a:srgbClr val="002676"/>
                </a:solidFill>
              </a:defRPr>
            </a:lvl6pPr>
            <a:lvl7pPr lvl="6" algn="ctr" rtl="0">
              <a:spcBef>
                <a:spcPts val="0"/>
              </a:spcBef>
              <a:spcAft>
                <a:spcPts val="0"/>
              </a:spcAft>
              <a:buClr>
                <a:srgbClr val="002676"/>
              </a:buClr>
              <a:buSzPts val="1300"/>
              <a:buNone/>
              <a:defRPr sz="1300">
                <a:solidFill>
                  <a:srgbClr val="002676"/>
                </a:solidFill>
              </a:defRPr>
            </a:lvl7pPr>
            <a:lvl8pPr lvl="7" algn="ctr" rtl="0">
              <a:spcBef>
                <a:spcPts val="0"/>
              </a:spcBef>
              <a:spcAft>
                <a:spcPts val="0"/>
              </a:spcAft>
              <a:buClr>
                <a:srgbClr val="002676"/>
              </a:buClr>
              <a:buSzPts val="1300"/>
              <a:buNone/>
              <a:defRPr sz="1300">
                <a:solidFill>
                  <a:srgbClr val="002676"/>
                </a:solidFill>
              </a:defRPr>
            </a:lvl8pPr>
            <a:lvl9pPr lvl="8" algn="ctr" rtl="0">
              <a:spcBef>
                <a:spcPts val="0"/>
              </a:spcBef>
              <a:spcAft>
                <a:spcPts val="0"/>
              </a:spcAft>
              <a:buClr>
                <a:srgbClr val="002676"/>
              </a:buClr>
              <a:buSzPts val="1300"/>
              <a:buNone/>
              <a:defRPr sz="1300">
                <a:solidFill>
                  <a:srgbClr val="002676"/>
                </a:solidFill>
              </a:defRPr>
            </a:lvl9pPr>
          </a:lstStyle>
          <a:p>
            <a:endParaRPr/>
          </a:p>
        </p:txBody>
      </p:sp>
      <p:sp>
        <p:nvSpPr>
          <p:cNvPr id="65" name="Google Shape;65;p11"/>
          <p:cNvSpPr txBox="1">
            <a:spLocks noGrp="1"/>
          </p:cNvSpPr>
          <p:nvPr>
            <p:ph type="subTitle" idx="1"/>
          </p:nvPr>
        </p:nvSpPr>
        <p:spPr>
          <a:xfrm>
            <a:off x="799475" y="3414175"/>
            <a:ext cx="2292300" cy="39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2676"/>
              </a:buClr>
              <a:buSzPts val="1000"/>
              <a:buFont typeface="Inter Medium"/>
              <a:buNone/>
              <a:defRPr sz="1000">
                <a:solidFill>
                  <a:srgbClr val="002676"/>
                </a:solidFill>
                <a:latin typeface="Inter Medium"/>
                <a:ea typeface="Inter Medium"/>
                <a:cs typeface="Inter Medium"/>
                <a:sym typeface="Inter Medium"/>
              </a:defRPr>
            </a:lvl1pPr>
            <a:lvl2pPr lvl="1" algn="ctr" rtl="0">
              <a:lnSpc>
                <a:spcPct val="100000"/>
              </a:lnSpc>
              <a:spcBef>
                <a:spcPts val="0"/>
              </a:spcBef>
              <a:spcAft>
                <a:spcPts val="0"/>
              </a:spcAft>
              <a:buClr>
                <a:srgbClr val="002676"/>
              </a:buClr>
              <a:buSzPts val="1000"/>
              <a:buNone/>
              <a:defRPr sz="1000">
                <a:solidFill>
                  <a:srgbClr val="002676"/>
                </a:solidFill>
              </a:defRPr>
            </a:lvl2pPr>
            <a:lvl3pPr lvl="2" algn="ctr" rtl="0">
              <a:lnSpc>
                <a:spcPct val="100000"/>
              </a:lnSpc>
              <a:spcBef>
                <a:spcPts val="0"/>
              </a:spcBef>
              <a:spcAft>
                <a:spcPts val="0"/>
              </a:spcAft>
              <a:buClr>
                <a:srgbClr val="002676"/>
              </a:buClr>
              <a:buSzPts val="1000"/>
              <a:buNone/>
              <a:defRPr sz="1000">
                <a:solidFill>
                  <a:srgbClr val="002676"/>
                </a:solidFill>
              </a:defRPr>
            </a:lvl3pPr>
            <a:lvl4pPr lvl="3" algn="ctr" rtl="0">
              <a:lnSpc>
                <a:spcPct val="100000"/>
              </a:lnSpc>
              <a:spcBef>
                <a:spcPts val="0"/>
              </a:spcBef>
              <a:spcAft>
                <a:spcPts val="0"/>
              </a:spcAft>
              <a:buClr>
                <a:srgbClr val="002676"/>
              </a:buClr>
              <a:buSzPts val="1000"/>
              <a:buNone/>
              <a:defRPr sz="1000">
                <a:solidFill>
                  <a:srgbClr val="002676"/>
                </a:solidFill>
              </a:defRPr>
            </a:lvl4pPr>
            <a:lvl5pPr lvl="4" algn="ctr" rtl="0">
              <a:lnSpc>
                <a:spcPct val="100000"/>
              </a:lnSpc>
              <a:spcBef>
                <a:spcPts val="0"/>
              </a:spcBef>
              <a:spcAft>
                <a:spcPts val="0"/>
              </a:spcAft>
              <a:buClr>
                <a:srgbClr val="002676"/>
              </a:buClr>
              <a:buSzPts val="1000"/>
              <a:buNone/>
              <a:defRPr sz="1000">
                <a:solidFill>
                  <a:srgbClr val="002676"/>
                </a:solidFill>
              </a:defRPr>
            </a:lvl5pPr>
            <a:lvl6pPr lvl="5" algn="ctr" rtl="0">
              <a:lnSpc>
                <a:spcPct val="100000"/>
              </a:lnSpc>
              <a:spcBef>
                <a:spcPts val="0"/>
              </a:spcBef>
              <a:spcAft>
                <a:spcPts val="0"/>
              </a:spcAft>
              <a:buClr>
                <a:srgbClr val="002676"/>
              </a:buClr>
              <a:buSzPts val="1000"/>
              <a:buNone/>
              <a:defRPr sz="1000">
                <a:solidFill>
                  <a:srgbClr val="002676"/>
                </a:solidFill>
              </a:defRPr>
            </a:lvl6pPr>
            <a:lvl7pPr lvl="6" algn="ctr" rtl="0">
              <a:lnSpc>
                <a:spcPct val="100000"/>
              </a:lnSpc>
              <a:spcBef>
                <a:spcPts val="0"/>
              </a:spcBef>
              <a:spcAft>
                <a:spcPts val="0"/>
              </a:spcAft>
              <a:buClr>
                <a:srgbClr val="002676"/>
              </a:buClr>
              <a:buSzPts val="1000"/>
              <a:buNone/>
              <a:defRPr sz="1000">
                <a:solidFill>
                  <a:srgbClr val="002676"/>
                </a:solidFill>
              </a:defRPr>
            </a:lvl7pPr>
            <a:lvl8pPr lvl="7" algn="ctr" rtl="0">
              <a:lnSpc>
                <a:spcPct val="100000"/>
              </a:lnSpc>
              <a:spcBef>
                <a:spcPts val="0"/>
              </a:spcBef>
              <a:spcAft>
                <a:spcPts val="0"/>
              </a:spcAft>
              <a:buClr>
                <a:srgbClr val="002676"/>
              </a:buClr>
              <a:buSzPts val="1000"/>
              <a:buNone/>
              <a:defRPr sz="1000">
                <a:solidFill>
                  <a:srgbClr val="002676"/>
                </a:solidFill>
              </a:defRPr>
            </a:lvl8pPr>
            <a:lvl9pPr lvl="8" algn="ctr" rtl="0">
              <a:lnSpc>
                <a:spcPct val="100000"/>
              </a:lnSpc>
              <a:spcBef>
                <a:spcPts val="0"/>
              </a:spcBef>
              <a:spcAft>
                <a:spcPts val="0"/>
              </a:spcAft>
              <a:buClr>
                <a:srgbClr val="002676"/>
              </a:buClr>
              <a:buSzPts val="1000"/>
              <a:buNone/>
              <a:defRPr sz="1000">
                <a:solidFill>
                  <a:srgbClr val="002676"/>
                </a:solidFill>
              </a:defRPr>
            </a:lvl9pPr>
          </a:lstStyle>
          <a:p>
            <a:endParaRPr/>
          </a:p>
        </p:txBody>
      </p:sp>
      <p:sp>
        <p:nvSpPr>
          <p:cNvPr id="66" name="Google Shape;6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11"/>
          <p:cNvSpPr>
            <a:spLocks noGrp="1"/>
          </p:cNvSpPr>
          <p:nvPr>
            <p:ph type="pic" idx="2"/>
          </p:nvPr>
        </p:nvSpPr>
        <p:spPr>
          <a:xfrm>
            <a:off x="1310375" y="1123675"/>
            <a:ext cx="1216500" cy="1216500"/>
          </a:xfrm>
          <a:prstGeom prst="ellipse">
            <a:avLst/>
          </a:prstGeom>
          <a:noFill/>
          <a:ln>
            <a:noFill/>
          </a:ln>
        </p:spPr>
      </p:sp>
      <p:sp>
        <p:nvSpPr>
          <p:cNvPr id="68" name="Google Shape;68;p11"/>
          <p:cNvSpPr txBox="1">
            <a:spLocks noGrp="1"/>
          </p:cNvSpPr>
          <p:nvPr>
            <p:ph type="ctrTitle" idx="3"/>
          </p:nvPr>
        </p:nvSpPr>
        <p:spPr>
          <a:xfrm>
            <a:off x="3425850" y="2679125"/>
            <a:ext cx="2292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2676"/>
              </a:buClr>
              <a:buSzPts val="1300"/>
              <a:buFont typeface="Inter Black"/>
              <a:buNone/>
              <a:defRPr sz="13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300"/>
              <a:buNone/>
              <a:defRPr sz="1300">
                <a:solidFill>
                  <a:srgbClr val="002676"/>
                </a:solidFill>
              </a:defRPr>
            </a:lvl2pPr>
            <a:lvl3pPr lvl="2" algn="ctr" rtl="0">
              <a:spcBef>
                <a:spcPts val="0"/>
              </a:spcBef>
              <a:spcAft>
                <a:spcPts val="0"/>
              </a:spcAft>
              <a:buClr>
                <a:srgbClr val="002676"/>
              </a:buClr>
              <a:buSzPts val="1300"/>
              <a:buNone/>
              <a:defRPr sz="1300">
                <a:solidFill>
                  <a:srgbClr val="002676"/>
                </a:solidFill>
              </a:defRPr>
            </a:lvl3pPr>
            <a:lvl4pPr lvl="3" algn="ctr" rtl="0">
              <a:spcBef>
                <a:spcPts val="0"/>
              </a:spcBef>
              <a:spcAft>
                <a:spcPts val="0"/>
              </a:spcAft>
              <a:buClr>
                <a:srgbClr val="002676"/>
              </a:buClr>
              <a:buSzPts val="1300"/>
              <a:buNone/>
              <a:defRPr sz="1300">
                <a:solidFill>
                  <a:srgbClr val="002676"/>
                </a:solidFill>
              </a:defRPr>
            </a:lvl4pPr>
            <a:lvl5pPr lvl="4" algn="ctr" rtl="0">
              <a:spcBef>
                <a:spcPts val="0"/>
              </a:spcBef>
              <a:spcAft>
                <a:spcPts val="0"/>
              </a:spcAft>
              <a:buClr>
                <a:srgbClr val="002676"/>
              </a:buClr>
              <a:buSzPts val="1300"/>
              <a:buNone/>
              <a:defRPr sz="1300">
                <a:solidFill>
                  <a:srgbClr val="002676"/>
                </a:solidFill>
              </a:defRPr>
            </a:lvl5pPr>
            <a:lvl6pPr lvl="5" algn="ctr" rtl="0">
              <a:spcBef>
                <a:spcPts val="0"/>
              </a:spcBef>
              <a:spcAft>
                <a:spcPts val="0"/>
              </a:spcAft>
              <a:buClr>
                <a:srgbClr val="002676"/>
              </a:buClr>
              <a:buSzPts val="1300"/>
              <a:buNone/>
              <a:defRPr sz="1300">
                <a:solidFill>
                  <a:srgbClr val="002676"/>
                </a:solidFill>
              </a:defRPr>
            </a:lvl6pPr>
            <a:lvl7pPr lvl="6" algn="ctr" rtl="0">
              <a:spcBef>
                <a:spcPts val="0"/>
              </a:spcBef>
              <a:spcAft>
                <a:spcPts val="0"/>
              </a:spcAft>
              <a:buClr>
                <a:srgbClr val="002676"/>
              </a:buClr>
              <a:buSzPts val="1300"/>
              <a:buNone/>
              <a:defRPr sz="1300">
                <a:solidFill>
                  <a:srgbClr val="002676"/>
                </a:solidFill>
              </a:defRPr>
            </a:lvl7pPr>
            <a:lvl8pPr lvl="7" algn="ctr" rtl="0">
              <a:spcBef>
                <a:spcPts val="0"/>
              </a:spcBef>
              <a:spcAft>
                <a:spcPts val="0"/>
              </a:spcAft>
              <a:buClr>
                <a:srgbClr val="002676"/>
              </a:buClr>
              <a:buSzPts val="1300"/>
              <a:buNone/>
              <a:defRPr sz="1300">
                <a:solidFill>
                  <a:srgbClr val="002676"/>
                </a:solidFill>
              </a:defRPr>
            </a:lvl8pPr>
            <a:lvl9pPr lvl="8" algn="ctr" rtl="0">
              <a:spcBef>
                <a:spcPts val="0"/>
              </a:spcBef>
              <a:spcAft>
                <a:spcPts val="0"/>
              </a:spcAft>
              <a:buClr>
                <a:srgbClr val="002676"/>
              </a:buClr>
              <a:buSzPts val="1300"/>
              <a:buNone/>
              <a:defRPr sz="1300">
                <a:solidFill>
                  <a:srgbClr val="002676"/>
                </a:solidFill>
              </a:defRPr>
            </a:lvl9pPr>
          </a:lstStyle>
          <a:p>
            <a:endParaRPr/>
          </a:p>
        </p:txBody>
      </p:sp>
      <p:sp>
        <p:nvSpPr>
          <p:cNvPr id="69" name="Google Shape;69;p11"/>
          <p:cNvSpPr txBox="1">
            <a:spLocks noGrp="1"/>
          </p:cNvSpPr>
          <p:nvPr>
            <p:ph type="subTitle" idx="4"/>
          </p:nvPr>
        </p:nvSpPr>
        <p:spPr>
          <a:xfrm>
            <a:off x="3425850" y="3414175"/>
            <a:ext cx="2292300" cy="39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2676"/>
              </a:buClr>
              <a:buSzPts val="1000"/>
              <a:buFont typeface="Inter Medium"/>
              <a:buNone/>
              <a:defRPr sz="1000">
                <a:solidFill>
                  <a:srgbClr val="002676"/>
                </a:solidFill>
                <a:latin typeface="Inter Medium"/>
                <a:ea typeface="Inter Medium"/>
                <a:cs typeface="Inter Medium"/>
                <a:sym typeface="Inter Medium"/>
              </a:defRPr>
            </a:lvl1pPr>
            <a:lvl2pPr lvl="1" algn="ctr" rtl="0">
              <a:lnSpc>
                <a:spcPct val="100000"/>
              </a:lnSpc>
              <a:spcBef>
                <a:spcPts val="0"/>
              </a:spcBef>
              <a:spcAft>
                <a:spcPts val="0"/>
              </a:spcAft>
              <a:buClr>
                <a:srgbClr val="002676"/>
              </a:buClr>
              <a:buSzPts val="1000"/>
              <a:buNone/>
              <a:defRPr sz="1000">
                <a:solidFill>
                  <a:srgbClr val="002676"/>
                </a:solidFill>
              </a:defRPr>
            </a:lvl2pPr>
            <a:lvl3pPr lvl="2" algn="ctr" rtl="0">
              <a:lnSpc>
                <a:spcPct val="100000"/>
              </a:lnSpc>
              <a:spcBef>
                <a:spcPts val="0"/>
              </a:spcBef>
              <a:spcAft>
                <a:spcPts val="0"/>
              </a:spcAft>
              <a:buClr>
                <a:srgbClr val="002676"/>
              </a:buClr>
              <a:buSzPts val="1000"/>
              <a:buNone/>
              <a:defRPr sz="1000">
                <a:solidFill>
                  <a:srgbClr val="002676"/>
                </a:solidFill>
              </a:defRPr>
            </a:lvl3pPr>
            <a:lvl4pPr lvl="3" algn="ctr" rtl="0">
              <a:lnSpc>
                <a:spcPct val="100000"/>
              </a:lnSpc>
              <a:spcBef>
                <a:spcPts val="0"/>
              </a:spcBef>
              <a:spcAft>
                <a:spcPts val="0"/>
              </a:spcAft>
              <a:buClr>
                <a:srgbClr val="002676"/>
              </a:buClr>
              <a:buSzPts val="1000"/>
              <a:buNone/>
              <a:defRPr sz="1000">
                <a:solidFill>
                  <a:srgbClr val="002676"/>
                </a:solidFill>
              </a:defRPr>
            </a:lvl4pPr>
            <a:lvl5pPr lvl="4" algn="ctr" rtl="0">
              <a:lnSpc>
                <a:spcPct val="100000"/>
              </a:lnSpc>
              <a:spcBef>
                <a:spcPts val="0"/>
              </a:spcBef>
              <a:spcAft>
                <a:spcPts val="0"/>
              </a:spcAft>
              <a:buClr>
                <a:srgbClr val="002676"/>
              </a:buClr>
              <a:buSzPts val="1000"/>
              <a:buNone/>
              <a:defRPr sz="1000">
                <a:solidFill>
                  <a:srgbClr val="002676"/>
                </a:solidFill>
              </a:defRPr>
            </a:lvl5pPr>
            <a:lvl6pPr lvl="5" algn="ctr" rtl="0">
              <a:lnSpc>
                <a:spcPct val="100000"/>
              </a:lnSpc>
              <a:spcBef>
                <a:spcPts val="0"/>
              </a:spcBef>
              <a:spcAft>
                <a:spcPts val="0"/>
              </a:spcAft>
              <a:buClr>
                <a:srgbClr val="002676"/>
              </a:buClr>
              <a:buSzPts val="1000"/>
              <a:buNone/>
              <a:defRPr sz="1000">
                <a:solidFill>
                  <a:srgbClr val="002676"/>
                </a:solidFill>
              </a:defRPr>
            </a:lvl6pPr>
            <a:lvl7pPr lvl="6" algn="ctr" rtl="0">
              <a:lnSpc>
                <a:spcPct val="100000"/>
              </a:lnSpc>
              <a:spcBef>
                <a:spcPts val="0"/>
              </a:spcBef>
              <a:spcAft>
                <a:spcPts val="0"/>
              </a:spcAft>
              <a:buClr>
                <a:srgbClr val="002676"/>
              </a:buClr>
              <a:buSzPts val="1000"/>
              <a:buNone/>
              <a:defRPr sz="1000">
                <a:solidFill>
                  <a:srgbClr val="002676"/>
                </a:solidFill>
              </a:defRPr>
            </a:lvl7pPr>
            <a:lvl8pPr lvl="7" algn="ctr" rtl="0">
              <a:lnSpc>
                <a:spcPct val="100000"/>
              </a:lnSpc>
              <a:spcBef>
                <a:spcPts val="0"/>
              </a:spcBef>
              <a:spcAft>
                <a:spcPts val="0"/>
              </a:spcAft>
              <a:buClr>
                <a:srgbClr val="002676"/>
              </a:buClr>
              <a:buSzPts val="1000"/>
              <a:buNone/>
              <a:defRPr sz="1000">
                <a:solidFill>
                  <a:srgbClr val="002676"/>
                </a:solidFill>
              </a:defRPr>
            </a:lvl8pPr>
            <a:lvl9pPr lvl="8" algn="ctr" rtl="0">
              <a:lnSpc>
                <a:spcPct val="100000"/>
              </a:lnSpc>
              <a:spcBef>
                <a:spcPts val="0"/>
              </a:spcBef>
              <a:spcAft>
                <a:spcPts val="0"/>
              </a:spcAft>
              <a:buClr>
                <a:srgbClr val="002676"/>
              </a:buClr>
              <a:buSzPts val="1000"/>
              <a:buNone/>
              <a:defRPr sz="1000">
                <a:solidFill>
                  <a:srgbClr val="002676"/>
                </a:solidFill>
              </a:defRPr>
            </a:lvl9pPr>
          </a:lstStyle>
          <a:p>
            <a:endParaRPr/>
          </a:p>
        </p:txBody>
      </p:sp>
      <p:sp>
        <p:nvSpPr>
          <p:cNvPr id="70" name="Google Shape;70;p11"/>
          <p:cNvSpPr>
            <a:spLocks noGrp="1"/>
          </p:cNvSpPr>
          <p:nvPr>
            <p:ph type="pic" idx="5"/>
          </p:nvPr>
        </p:nvSpPr>
        <p:spPr>
          <a:xfrm>
            <a:off x="3936750" y="1123675"/>
            <a:ext cx="1216500" cy="1216500"/>
          </a:xfrm>
          <a:prstGeom prst="ellipse">
            <a:avLst/>
          </a:prstGeom>
          <a:noFill/>
          <a:ln>
            <a:noFill/>
          </a:ln>
        </p:spPr>
      </p:sp>
      <p:sp>
        <p:nvSpPr>
          <p:cNvPr id="71" name="Google Shape;71;p11"/>
          <p:cNvSpPr txBox="1">
            <a:spLocks noGrp="1"/>
          </p:cNvSpPr>
          <p:nvPr>
            <p:ph type="ctrTitle" idx="6"/>
          </p:nvPr>
        </p:nvSpPr>
        <p:spPr>
          <a:xfrm>
            <a:off x="6052225" y="2679125"/>
            <a:ext cx="2292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2676"/>
              </a:buClr>
              <a:buSzPts val="1300"/>
              <a:buFont typeface="Inter Black"/>
              <a:buNone/>
              <a:defRPr sz="13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300"/>
              <a:buNone/>
              <a:defRPr sz="1300">
                <a:solidFill>
                  <a:srgbClr val="002676"/>
                </a:solidFill>
              </a:defRPr>
            </a:lvl2pPr>
            <a:lvl3pPr lvl="2" algn="ctr" rtl="0">
              <a:spcBef>
                <a:spcPts val="0"/>
              </a:spcBef>
              <a:spcAft>
                <a:spcPts val="0"/>
              </a:spcAft>
              <a:buClr>
                <a:srgbClr val="002676"/>
              </a:buClr>
              <a:buSzPts val="1300"/>
              <a:buNone/>
              <a:defRPr sz="1300">
                <a:solidFill>
                  <a:srgbClr val="002676"/>
                </a:solidFill>
              </a:defRPr>
            </a:lvl3pPr>
            <a:lvl4pPr lvl="3" algn="ctr" rtl="0">
              <a:spcBef>
                <a:spcPts val="0"/>
              </a:spcBef>
              <a:spcAft>
                <a:spcPts val="0"/>
              </a:spcAft>
              <a:buClr>
                <a:srgbClr val="002676"/>
              </a:buClr>
              <a:buSzPts val="1300"/>
              <a:buNone/>
              <a:defRPr sz="1300">
                <a:solidFill>
                  <a:srgbClr val="002676"/>
                </a:solidFill>
              </a:defRPr>
            </a:lvl4pPr>
            <a:lvl5pPr lvl="4" algn="ctr" rtl="0">
              <a:spcBef>
                <a:spcPts val="0"/>
              </a:spcBef>
              <a:spcAft>
                <a:spcPts val="0"/>
              </a:spcAft>
              <a:buClr>
                <a:srgbClr val="002676"/>
              </a:buClr>
              <a:buSzPts val="1300"/>
              <a:buNone/>
              <a:defRPr sz="1300">
                <a:solidFill>
                  <a:srgbClr val="002676"/>
                </a:solidFill>
              </a:defRPr>
            </a:lvl5pPr>
            <a:lvl6pPr lvl="5" algn="ctr" rtl="0">
              <a:spcBef>
                <a:spcPts val="0"/>
              </a:spcBef>
              <a:spcAft>
                <a:spcPts val="0"/>
              </a:spcAft>
              <a:buClr>
                <a:srgbClr val="002676"/>
              </a:buClr>
              <a:buSzPts val="1300"/>
              <a:buNone/>
              <a:defRPr sz="1300">
                <a:solidFill>
                  <a:srgbClr val="002676"/>
                </a:solidFill>
              </a:defRPr>
            </a:lvl6pPr>
            <a:lvl7pPr lvl="6" algn="ctr" rtl="0">
              <a:spcBef>
                <a:spcPts val="0"/>
              </a:spcBef>
              <a:spcAft>
                <a:spcPts val="0"/>
              </a:spcAft>
              <a:buClr>
                <a:srgbClr val="002676"/>
              </a:buClr>
              <a:buSzPts val="1300"/>
              <a:buNone/>
              <a:defRPr sz="1300">
                <a:solidFill>
                  <a:srgbClr val="002676"/>
                </a:solidFill>
              </a:defRPr>
            </a:lvl7pPr>
            <a:lvl8pPr lvl="7" algn="ctr" rtl="0">
              <a:spcBef>
                <a:spcPts val="0"/>
              </a:spcBef>
              <a:spcAft>
                <a:spcPts val="0"/>
              </a:spcAft>
              <a:buClr>
                <a:srgbClr val="002676"/>
              </a:buClr>
              <a:buSzPts val="1300"/>
              <a:buNone/>
              <a:defRPr sz="1300">
                <a:solidFill>
                  <a:srgbClr val="002676"/>
                </a:solidFill>
              </a:defRPr>
            </a:lvl8pPr>
            <a:lvl9pPr lvl="8" algn="ctr" rtl="0">
              <a:spcBef>
                <a:spcPts val="0"/>
              </a:spcBef>
              <a:spcAft>
                <a:spcPts val="0"/>
              </a:spcAft>
              <a:buClr>
                <a:srgbClr val="002676"/>
              </a:buClr>
              <a:buSzPts val="1300"/>
              <a:buNone/>
              <a:defRPr sz="1300">
                <a:solidFill>
                  <a:srgbClr val="002676"/>
                </a:solidFill>
              </a:defRPr>
            </a:lvl9pPr>
          </a:lstStyle>
          <a:p>
            <a:endParaRPr/>
          </a:p>
        </p:txBody>
      </p:sp>
      <p:sp>
        <p:nvSpPr>
          <p:cNvPr id="72" name="Google Shape;72;p11"/>
          <p:cNvSpPr txBox="1">
            <a:spLocks noGrp="1"/>
          </p:cNvSpPr>
          <p:nvPr>
            <p:ph type="subTitle" idx="7"/>
          </p:nvPr>
        </p:nvSpPr>
        <p:spPr>
          <a:xfrm>
            <a:off x="6052225" y="3414175"/>
            <a:ext cx="2292300" cy="39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2676"/>
              </a:buClr>
              <a:buSzPts val="1000"/>
              <a:buFont typeface="Inter Medium"/>
              <a:buNone/>
              <a:defRPr sz="1000">
                <a:solidFill>
                  <a:srgbClr val="002676"/>
                </a:solidFill>
                <a:latin typeface="Inter Medium"/>
                <a:ea typeface="Inter Medium"/>
                <a:cs typeface="Inter Medium"/>
                <a:sym typeface="Inter Medium"/>
              </a:defRPr>
            </a:lvl1pPr>
            <a:lvl2pPr lvl="1" algn="ctr" rtl="0">
              <a:lnSpc>
                <a:spcPct val="100000"/>
              </a:lnSpc>
              <a:spcBef>
                <a:spcPts val="0"/>
              </a:spcBef>
              <a:spcAft>
                <a:spcPts val="0"/>
              </a:spcAft>
              <a:buClr>
                <a:srgbClr val="002676"/>
              </a:buClr>
              <a:buSzPts val="1000"/>
              <a:buNone/>
              <a:defRPr sz="1000">
                <a:solidFill>
                  <a:srgbClr val="002676"/>
                </a:solidFill>
              </a:defRPr>
            </a:lvl2pPr>
            <a:lvl3pPr lvl="2" algn="ctr" rtl="0">
              <a:lnSpc>
                <a:spcPct val="100000"/>
              </a:lnSpc>
              <a:spcBef>
                <a:spcPts val="0"/>
              </a:spcBef>
              <a:spcAft>
                <a:spcPts val="0"/>
              </a:spcAft>
              <a:buClr>
                <a:srgbClr val="002676"/>
              </a:buClr>
              <a:buSzPts val="1000"/>
              <a:buNone/>
              <a:defRPr sz="1000">
                <a:solidFill>
                  <a:srgbClr val="002676"/>
                </a:solidFill>
              </a:defRPr>
            </a:lvl3pPr>
            <a:lvl4pPr lvl="3" algn="ctr" rtl="0">
              <a:lnSpc>
                <a:spcPct val="100000"/>
              </a:lnSpc>
              <a:spcBef>
                <a:spcPts val="0"/>
              </a:spcBef>
              <a:spcAft>
                <a:spcPts val="0"/>
              </a:spcAft>
              <a:buClr>
                <a:srgbClr val="002676"/>
              </a:buClr>
              <a:buSzPts val="1000"/>
              <a:buNone/>
              <a:defRPr sz="1000">
                <a:solidFill>
                  <a:srgbClr val="002676"/>
                </a:solidFill>
              </a:defRPr>
            </a:lvl4pPr>
            <a:lvl5pPr lvl="4" algn="ctr" rtl="0">
              <a:lnSpc>
                <a:spcPct val="100000"/>
              </a:lnSpc>
              <a:spcBef>
                <a:spcPts val="0"/>
              </a:spcBef>
              <a:spcAft>
                <a:spcPts val="0"/>
              </a:spcAft>
              <a:buClr>
                <a:srgbClr val="002676"/>
              </a:buClr>
              <a:buSzPts val="1000"/>
              <a:buNone/>
              <a:defRPr sz="1000">
                <a:solidFill>
                  <a:srgbClr val="002676"/>
                </a:solidFill>
              </a:defRPr>
            </a:lvl5pPr>
            <a:lvl6pPr lvl="5" algn="ctr" rtl="0">
              <a:lnSpc>
                <a:spcPct val="100000"/>
              </a:lnSpc>
              <a:spcBef>
                <a:spcPts val="0"/>
              </a:spcBef>
              <a:spcAft>
                <a:spcPts val="0"/>
              </a:spcAft>
              <a:buClr>
                <a:srgbClr val="002676"/>
              </a:buClr>
              <a:buSzPts val="1000"/>
              <a:buNone/>
              <a:defRPr sz="1000">
                <a:solidFill>
                  <a:srgbClr val="002676"/>
                </a:solidFill>
              </a:defRPr>
            </a:lvl6pPr>
            <a:lvl7pPr lvl="6" algn="ctr" rtl="0">
              <a:lnSpc>
                <a:spcPct val="100000"/>
              </a:lnSpc>
              <a:spcBef>
                <a:spcPts val="0"/>
              </a:spcBef>
              <a:spcAft>
                <a:spcPts val="0"/>
              </a:spcAft>
              <a:buClr>
                <a:srgbClr val="002676"/>
              </a:buClr>
              <a:buSzPts val="1000"/>
              <a:buNone/>
              <a:defRPr sz="1000">
                <a:solidFill>
                  <a:srgbClr val="002676"/>
                </a:solidFill>
              </a:defRPr>
            </a:lvl7pPr>
            <a:lvl8pPr lvl="7" algn="ctr" rtl="0">
              <a:lnSpc>
                <a:spcPct val="100000"/>
              </a:lnSpc>
              <a:spcBef>
                <a:spcPts val="0"/>
              </a:spcBef>
              <a:spcAft>
                <a:spcPts val="0"/>
              </a:spcAft>
              <a:buClr>
                <a:srgbClr val="002676"/>
              </a:buClr>
              <a:buSzPts val="1000"/>
              <a:buNone/>
              <a:defRPr sz="1000">
                <a:solidFill>
                  <a:srgbClr val="002676"/>
                </a:solidFill>
              </a:defRPr>
            </a:lvl8pPr>
            <a:lvl9pPr lvl="8" algn="ctr" rtl="0">
              <a:lnSpc>
                <a:spcPct val="100000"/>
              </a:lnSpc>
              <a:spcBef>
                <a:spcPts val="0"/>
              </a:spcBef>
              <a:spcAft>
                <a:spcPts val="0"/>
              </a:spcAft>
              <a:buClr>
                <a:srgbClr val="002676"/>
              </a:buClr>
              <a:buSzPts val="1000"/>
              <a:buNone/>
              <a:defRPr sz="1000">
                <a:solidFill>
                  <a:srgbClr val="002676"/>
                </a:solidFill>
              </a:defRPr>
            </a:lvl9pPr>
          </a:lstStyle>
          <a:p>
            <a:endParaRPr/>
          </a:p>
        </p:txBody>
      </p:sp>
      <p:sp>
        <p:nvSpPr>
          <p:cNvPr id="73" name="Google Shape;73;p11"/>
          <p:cNvSpPr>
            <a:spLocks noGrp="1"/>
          </p:cNvSpPr>
          <p:nvPr>
            <p:ph type="pic" idx="8"/>
          </p:nvPr>
        </p:nvSpPr>
        <p:spPr>
          <a:xfrm>
            <a:off x="6563125" y="1123675"/>
            <a:ext cx="1216500" cy="1216500"/>
          </a:xfrm>
          <a:prstGeom prst="ellipse">
            <a:avLst/>
          </a:prstGeom>
          <a:noFill/>
          <a:ln>
            <a:noFill/>
          </a:ln>
        </p:spPr>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7 - Four presenters">
  <p:cSld name="TITLE_2_2_1_1_2_1_1">
    <p:spTree>
      <p:nvGrpSpPr>
        <p:cNvPr id="1" name="Shape 74"/>
        <p:cNvGrpSpPr/>
        <p:nvPr/>
      </p:nvGrpSpPr>
      <p:grpSpPr>
        <a:xfrm>
          <a:off x="0" y="0"/>
          <a:ext cx="0" cy="0"/>
          <a:chOff x="0" y="0"/>
          <a:chExt cx="0" cy="0"/>
        </a:xfrm>
      </p:grpSpPr>
      <p:pic>
        <p:nvPicPr>
          <p:cNvPr id="75" name="Google Shape;75;p1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76" name="Google Shape;76;p12"/>
          <p:cNvSpPr txBox="1">
            <a:spLocks noGrp="1"/>
          </p:cNvSpPr>
          <p:nvPr>
            <p:ph type="ctrTitle"/>
          </p:nvPr>
        </p:nvSpPr>
        <p:spPr>
          <a:xfrm>
            <a:off x="2365325" y="1123675"/>
            <a:ext cx="1986000" cy="577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1300"/>
              <a:buFont typeface="Inter Black"/>
              <a:buNone/>
              <a:defRPr sz="13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300"/>
              <a:buNone/>
              <a:defRPr sz="1300">
                <a:solidFill>
                  <a:srgbClr val="002676"/>
                </a:solidFill>
              </a:defRPr>
            </a:lvl2pPr>
            <a:lvl3pPr lvl="2" algn="ctr" rtl="0">
              <a:spcBef>
                <a:spcPts val="0"/>
              </a:spcBef>
              <a:spcAft>
                <a:spcPts val="0"/>
              </a:spcAft>
              <a:buClr>
                <a:srgbClr val="002676"/>
              </a:buClr>
              <a:buSzPts val="1300"/>
              <a:buNone/>
              <a:defRPr sz="1300">
                <a:solidFill>
                  <a:srgbClr val="002676"/>
                </a:solidFill>
              </a:defRPr>
            </a:lvl3pPr>
            <a:lvl4pPr lvl="3" algn="ctr" rtl="0">
              <a:spcBef>
                <a:spcPts val="0"/>
              </a:spcBef>
              <a:spcAft>
                <a:spcPts val="0"/>
              </a:spcAft>
              <a:buClr>
                <a:srgbClr val="002676"/>
              </a:buClr>
              <a:buSzPts val="1300"/>
              <a:buNone/>
              <a:defRPr sz="1300">
                <a:solidFill>
                  <a:srgbClr val="002676"/>
                </a:solidFill>
              </a:defRPr>
            </a:lvl4pPr>
            <a:lvl5pPr lvl="4" algn="ctr" rtl="0">
              <a:spcBef>
                <a:spcPts val="0"/>
              </a:spcBef>
              <a:spcAft>
                <a:spcPts val="0"/>
              </a:spcAft>
              <a:buClr>
                <a:srgbClr val="002676"/>
              </a:buClr>
              <a:buSzPts val="1300"/>
              <a:buNone/>
              <a:defRPr sz="1300">
                <a:solidFill>
                  <a:srgbClr val="002676"/>
                </a:solidFill>
              </a:defRPr>
            </a:lvl5pPr>
            <a:lvl6pPr lvl="5" algn="ctr" rtl="0">
              <a:spcBef>
                <a:spcPts val="0"/>
              </a:spcBef>
              <a:spcAft>
                <a:spcPts val="0"/>
              </a:spcAft>
              <a:buClr>
                <a:srgbClr val="002676"/>
              </a:buClr>
              <a:buSzPts val="1300"/>
              <a:buNone/>
              <a:defRPr sz="1300">
                <a:solidFill>
                  <a:srgbClr val="002676"/>
                </a:solidFill>
              </a:defRPr>
            </a:lvl6pPr>
            <a:lvl7pPr lvl="6" algn="ctr" rtl="0">
              <a:spcBef>
                <a:spcPts val="0"/>
              </a:spcBef>
              <a:spcAft>
                <a:spcPts val="0"/>
              </a:spcAft>
              <a:buClr>
                <a:srgbClr val="002676"/>
              </a:buClr>
              <a:buSzPts val="1300"/>
              <a:buNone/>
              <a:defRPr sz="1300">
                <a:solidFill>
                  <a:srgbClr val="002676"/>
                </a:solidFill>
              </a:defRPr>
            </a:lvl7pPr>
            <a:lvl8pPr lvl="7" algn="ctr" rtl="0">
              <a:spcBef>
                <a:spcPts val="0"/>
              </a:spcBef>
              <a:spcAft>
                <a:spcPts val="0"/>
              </a:spcAft>
              <a:buClr>
                <a:srgbClr val="002676"/>
              </a:buClr>
              <a:buSzPts val="1300"/>
              <a:buNone/>
              <a:defRPr sz="1300">
                <a:solidFill>
                  <a:srgbClr val="002676"/>
                </a:solidFill>
              </a:defRPr>
            </a:lvl8pPr>
            <a:lvl9pPr lvl="8" algn="ctr" rtl="0">
              <a:spcBef>
                <a:spcPts val="0"/>
              </a:spcBef>
              <a:spcAft>
                <a:spcPts val="0"/>
              </a:spcAft>
              <a:buClr>
                <a:srgbClr val="002676"/>
              </a:buClr>
              <a:buSzPts val="1300"/>
              <a:buNone/>
              <a:defRPr sz="1300">
                <a:solidFill>
                  <a:srgbClr val="002676"/>
                </a:solidFill>
              </a:defRPr>
            </a:lvl9pPr>
          </a:lstStyle>
          <a:p>
            <a:endParaRPr/>
          </a:p>
        </p:txBody>
      </p:sp>
      <p:sp>
        <p:nvSpPr>
          <p:cNvPr id="77" name="Google Shape;77;p12"/>
          <p:cNvSpPr txBox="1">
            <a:spLocks noGrp="1"/>
          </p:cNvSpPr>
          <p:nvPr>
            <p:ph type="subTitle" idx="1"/>
          </p:nvPr>
        </p:nvSpPr>
        <p:spPr>
          <a:xfrm>
            <a:off x="2365250" y="1701475"/>
            <a:ext cx="21663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000"/>
              <a:buFont typeface="Inter Medium"/>
              <a:buNone/>
              <a:defRPr sz="10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1000"/>
              <a:buNone/>
              <a:defRPr sz="1000">
                <a:solidFill>
                  <a:srgbClr val="002676"/>
                </a:solidFill>
              </a:defRPr>
            </a:lvl2pPr>
            <a:lvl3pPr lvl="2" rtl="0">
              <a:lnSpc>
                <a:spcPct val="100000"/>
              </a:lnSpc>
              <a:spcBef>
                <a:spcPts val="0"/>
              </a:spcBef>
              <a:spcAft>
                <a:spcPts val="0"/>
              </a:spcAft>
              <a:buClr>
                <a:srgbClr val="002676"/>
              </a:buClr>
              <a:buSzPts val="1000"/>
              <a:buNone/>
              <a:defRPr sz="1000">
                <a:solidFill>
                  <a:srgbClr val="002676"/>
                </a:solidFill>
              </a:defRPr>
            </a:lvl3pPr>
            <a:lvl4pPr lvl="3" rtl="0">
              <a:lnSpc>
                <a:spcPct val="100000"/>
              </a:lnSpc>
              <a:spcBef>
                <a:spcPts val="0"/>
              </a:spcBef>
              <a:spcAft>
                <a:spcPts val="0"/>
              </a:spcAft>
              <a:buClr>
                <a:srgbClr val="002676"/>
              </a:buClr>
              <a:buSzPts val="1000"/>
              <a:buNone/>
              <a:defRPr sz="1000">
                <a:solidFill>
                  <a:srgbClr val="002676"/>
                </a:solidFill>
              </a:defRPr>
            </a:lvl4pPr>
            <a:lvl5pPr lvl="4" rtl="0">
              <a:lnSpc>
                <a:spcPct val="100000"/>
              </a:lnSpc>
              <a:spcBef>
                <a:spcPts val="0"/>
              </a:spcBef>
              <a:spcAft>
                <a:spcPts val="0"/>
              </a:spcAft>
              <a:buClr>
                <a:srgbClr val="002676"/>
              </a:buClr>
              <a:buSzPts val="1000"/>
              <a:buNone/>
              <a:defRPr sz="1000">
                <a:solidFill>
                  <a:srgbClr val="002676"/>
                </a:solidFill>
              </a:defRPr>
            </a:lvl5pPr>
            <a:lvl6pPr lvl="5" rtl="0">
              <a:lnSpc>
                <a:spcPct val="100000"/>
              </a:lnSpc>
              <a:spcBef>
                <a:spcPts val="0"/>
              </a:spcBef>
              <a:spcAft>
                <a:spcPts val="0"/>
              </a:spcAft>
              <a:buClr>
                <a:srgbClr val="002676"/>
              </a:buClr>
              <a:buSzPts val="1000"/>
              <a:buNone/>
              <a:defRPr sz="1000">
                <a:solidFill>
                  <a:srgbClr val="002676"/>
                </a:solidFill>
              </a:defRPr>
            </a:lvl6pPr>
            <a:lvl7pPr lvl="6" rtl="0">
              <a:lnSpc>
                <a:spcPct val="100000"/>
              </a:lnSpc>
              <a:spcBef>
                <a:spcPts val="0"/>
              </a:spcBef>
              <a:spcAft>
                <a:spcPts val="0"/>
              </a:spcAft>
              <a:buClr>
                <a:srgbClr val="002676"/>
              </a:buClr>
              <a:buSzPts val="1000"/>
              <a:buNone/>
              <a:defRPr sz="1000">
                <a:solidFill>
                  <a:srgbClr val="002676"/>
                </a:solidFill>
              </a:defRPr>
            </a:lvl7pPr>
            <a:lvl8pPr lvl="7" rtl="0">
              <a:lnSpc>
                <a:spcPct val="100000"/>
              </a:lnSpc>
              <a:spcBef>
                <a:spcPts val="0"/>
              </a:spcBef>
              <a:spcAft>
                <a:spcPts val="0"/>
              </a:spcAft>
              <a:buClr>
                <a:srgbClr val="002676"/>
              </a:buClr>
              <a:buSzPts val="1000"/>
              <a:buNone/>
              <a:defRPr sz="1000">
                <a:solidFill>
                  <a:srgbClr val="002676"/>
                </a:solidFill>
              </a:defRPr>
            </a:lvl8pPr>
            <a:lvl9pPr lvl="8" rtl="0">
              <a:lnSpc>
                <a:spcPct val="100000"/>
              </a:lnSpc>
              <a:spcBef>
                <a:spcPts val="0"/>
              </a:spcBef>
              <a:spcAft>
                <a:spcPts val="0"/>
              </a:spcAft>
              <a:buClr>
                <a:srgbClr val="002676"/>
              </a:buClr>
              <a:buSzPts val="1000"/>
              <a:buNone/>
              <a:defRPr sz="1000">
                <a:solidFill>
                  <a:srgbClr val="002676"/>
                </a:solidFill>
              </a:defRPr>
            </a:lvl9pPr>
          </a:lstStyle>
          <a:p>
            <a:endParaRPr/>
          </a:p>
        </p:txBody>
      </p:sp>
      <p:sp>
        <p:nvSpPr>
          <p:cNvPr id="78" name="Google Shape;7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2"/>
          <p:cNvSpPr>
            <a:spLocks noGrp="1"/>
          </p:cNvSpPr>
          <p:nvPr>
            <p:ph type="pic" idx="2"/>
          </p:nvPr>
        </p:nvSpPr>
        <p:spPr>
          <a:xfrm>
            <a:off x="914400" y="1123675"/>
            <a:ext cx="1216500" cy="1216500"/>
          </a:xfrm>
          <a:prstGeom prst="ellipse">
            <a:avLst/>
          </a:prstGeom>
          <a:noFill/>
          <a:ln>
            <a:noFill/>
          </a:ln>
        </p:spPr>
      </p:sp>
      <p:sp>
        <p:nvSpPr>
          <p:cNvPr id="80" name="Google Shape;80;p12"/>
          <p:cNvSpPr txBox="1">
            <a:spLocks noGrp="1"/>
          </p:cNvSpPr>
          <p:nvPr>
            <p:ph type="ctrTitle" idx="3"/>
          </p:nvPr>
        </p:nvSpPr>
        <p:spPr>
          <a:xfrm>
            <a:off x="6175325" y="1123675"/>
            <a:ext cx="1986000" cy="577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1300"/>
              <a:buFont typeface="Inter Black"/>
              <a:buNone/>
              <a:defRPr sz="13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300"/>
              <a:buNone/>
              <a:defRPr sz="1300">
                <a:solidFill>
                  <a:srgbClr val="002676"/>
                </a:solidFill>
              </a:defRPr>
            </a:lvl2pPr>
            <a:lvl3pPr lvl="2" algn="ctr" rtl="0">
              <a:spcBef>
                <a:spcPts val="0"/>
              </a:spcBef>
              <a:spcAft>
                <a:spcPts val="0"/>
              </a:spcAft>
              <a:buClr>
                <a:srgbClr val="002676"/>
              </a:buClr>
              <a:buSzPts val="1300"/>
              <a:buNone/>
              <a:defRPr sz="1300">
                <a:solidFill>
                  <a:srgbClr val="002676"/>
                </a:solidFill>
              </a:defRPr>
            </a:lvl3pPr>
            <a:lvl4pPr lvl="3" algn="ctr" rtl="0">
              <a:spcBef>
                <a:spcPts val="0"/>
              </a:spcBef>
              <a:spcAft>
                <a:spcPts val="0"/>
              </a:spcAft>
              <a:buClr>
                <a:srgbClr val="002676"/>
              </a:buClr>
              <a:buSzPts val="1300"/>
              <a:buNone/>
              <a:defRPr sz="1300">
                <a:solidFill>
                  <a:srgbClr val="002676"/>
                </a:solidFill>
              </a:defRPr>
            </a:lvl4pPr>
            <a:lvl5pPr lvl="4" algn="ctr" rtl="0">
              <a:spcBef>
                <a:spcPts val="0"/>
              </a:spcBef>
              <a:spcAft>
                <a:spcPts val="0"/>
              </a:spcAft>
              <a:buClr>
                <a:srgbClr val="002676"/>
              </a:buClr>
              <a:buSzPts val="1300"/>
              <a:buNone/>
              <a:defRPr sz="1300">
                <a:solidFill>
                  <a:srgbClr val="002676"/>
                </a:solidFill>
              </a:defRPr>
            </a:lvl5pPr>
            <a:lvl6pPr lvl="5" algn="ctr" rtl="0">
              <a:spcBef>
                <a:spcPts val="0"/>
              </a:spcBef>
              <a:spcAft>
                <a:spcPts val="0"/>
              </a:spcAft>
              <a:buClr>
                <a:srgbClr val="002676"/>
              </a:buClr>
              <a:buSzPts val="1300"/>
              <a:buNone/>
              <a:defRPr sz="1300">
                <a:solidFill>
                  <a:srgbClr val="002676"/>
                </a:solidFill>
              </a:defRPr>
            </a:lvl6pPr>
            <a:lvl7pPr lvl="6" algn="ctr" rtl="0">
              <a:spcBef>
                <a:spcPts val="0"/>
              </a:spcBef>
              <a:spcAft>
                <a:spcPts val="0"/>
              </a:spcAft>
              <a:buClr>
                <a:srgbClr val="002676"/>
              </a:buClr>
              <a:buSzPts val="1300"/>
              <a:buNone/>
              <a:defRPr sz="1300">
                <a:solidFill>
                  <a:srgbClr val="002676"/>
                </a:solidFill>
              </a:defRPr>
            </a:lvl7pPr>
            <a:lvl8pPr lvl="7" algn="ctr" rtl="0">
              <a:spcBef>
                <a:spcPts val="0"/>
              </a:spcBef>
              <a:spcAft>
                <a:spcPts val="0"/>
              </a:spcAft>
              <a:buClr>
                <a:srgbClr val="002676"/>
              </a:buClr>
              <a:buSzPts val="1300"/>
              <a:buNone/>
              <a:defRPr sz="1300">
                <a:solidFill>
                  <a:srgbClr val="002676"/>
                </a:solidFill>
              </a:defRPr>
            </a:lvl8pPr>
            <a:lvl9pPr lvl="8" algn="ctr" rtl="0">
              <a:spcBef>
                <a:spcPts val="0"/>
              </a:spcBef>
              <a:spcAft>
                <a:spcPts val="0"/>
              </a:spcAft>
              <a:buClr>
                <a:srgbClr val="002676"/>
              </a:buClr>
              <a:buSzPts val="1300"/>
              <a:buNone/>
              <a:defRPr sz="1300">
                <a:solidFill>
                  <a:srgbClr val="002676"/>
                </a:solidFill>
              </a:defRPr>
            </a:lvl9pPr>
          </a:lstStyle>
          <a:p>
            <a:endParaRPr/>
          </a:p>
        </p:txBody>
      </p:sp>
      <p:sp>
        <p:nvSpPr>
          <p:cNvPr id="81" name="Google Shape;81;p12"/>
          <p:cNvSpPr txBox="1">
            <a:spLocks noGrp="1"/>
          </p:cNvSpPr>
          <p:nvPr>
            <p:ph type="subTitle" idx="4"/>
          </p:nvPr>
        </p:nvSpPr>
        <p:spPr>
          <a:xfrm>
            <a:off x="6175250" y="1701475"/>
            <a:ext cx="21663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000"/>
              <a:buFont typeface="Inter Medium"/>
              <a:buNone/>
              <a:defRPr sz="10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1000"/>
              <a:buNone/>
              <a:defRPr sz="1000">
                <a:solidFill>
                  <a:srgbClr val="002676"/>
                </a:solidFill>
              </a:defRPr>
            </a:lvl2pPr>
            <a:lvl3pPr lvl="2" rtl="0">
              <a:lnSpc>
                <a:spcPct val="100000"/>
              </a:lnSpc>
              <a:spcBef>
                <a:spcPts val="0"/>
              </a:spcBef>
              <a:spcAft>
                <a:spcPts val="0"/>
              </a:spcAft>
              <a:buClr>
                <a:srgbClr val="002676"/>
              </a:buClr>
              <a:buSzPts val="1000"/>
              <a:buNone/>
              <a:defRPr sz="1000">
                <a:solidFill>
                  <a:srgbClr val="002676"/>
                </a:solidFill>
              </a:defRPr>
            </a:lvl3pPr>
            <a:lvl4pPr lvl="3" rtl="0">
              <a:lnSpc>
                <a:spcPct val="100000"/>
              </a:lnSpc>
              <a:spcBef>
                <a:spcPts val="0"/>
              </a:spcBef>
              <a:spcAft>
                <a:spcPts val="0"/>
              </a:spcAft>
              <a:buClr>
                <a:srgbClr val="002676"/>
              </a:buClr>
              <a:buSzPts val="1000"/>
              <a:buNone/>
              <a:defRPr sz="1000">
                <a:solidFill>
                  <a:srgbClr val="002676"/>
                </a:solidFill>
              </a:defRPr>
            </a:lvl4pPr>
            <a:lvl5pPr lvl="4" rtl="0">
              <a:lnSpc>
                <a:spcPct val="100000"/>
              </a:lnSpc>
              <a:spcBef>
                <a:spcPts val="0"/>
              </a:spcBef>
              <a:spcAft>
                <a:spcPts val="0"/>
              </a:spcAft>
              <a:buClr>
                <a:srgbClr val="002676"/>
              </a:buClr>
              <a:buSzPts val="1000"/>
              <a:buNone/>
              <a:defRPr sz="1000">
                <a:solidFill>
                  <a:srgbClr val="002676"/>
                </a:solidFill>
              </a:defRPr>
            </a:lvl5pPr>
            <a:lvl6pPr lvl="5" rtl="0">
              <a:lnSpc>
                <a:spcPct val="100000"/>
              </a:lnSpc>
              <a:spcBef>
                <a:spcPts val="0"/>
              </a:spcBef>
              <a:spcAft>
                <a:spcPts val="0"/>
              </a:spcAft>
              <a:buClr>
                <a:srgbClr val="002676"/>
              </a:buClr>
              <a:buSzPts val="1000"/>
              <a:buNone/>
              <a:defRPr sz="1000">
                <a:solidFill>
                  <a:srgbClr val="002676"/>
                </a:solidFill>
              </a:defRPr>
            </a:lvl6pPr>
            <a:lvl7pPr lvl="6" rtl="0">
              <a:lnSpc>
                <a:spcPct val="100000"/>
              </a:lnSpc>
              <a:spcBef>
                <a:spcPts val="0"/>
              </a:spcBef>
              <a:spcAft>
                <a:spcPts val="0"/>
              </a:spcAft>
              <a:buClr>
                <a:srgbClr val="002676"/>
              </a:buClr>
              <a:buSzPts val="1000"/>
              <a:buNone/>
              <a:defRPr sz="1000">
                <a:solidFill>
                  <a:srgbClr val="002676"/>
                </a:solidFill>
              </a:defRPr>
            </a:lvl7pPr>
            <a:lvl8pPr lvl="7" rtl="0">
              <a:lnSpc>
                <a:spcPct val="100000"/>
              </a:lnSpc>
              <a:spcBef>
                <a:spcPts val="0"/>
              </a:spcBef>
              <a:spcAft>
                <a:spcPts val="0"/>
              </a:spcAft>
              <a:buClr>
                <a:srgbClr val="002676"/>
              </a:buClr>
              <a:buSzPts val="1000"/>
              <a:buNone/>
              <a:defRPr sz="1000">
                <a:solidFill>
                  <a:srgbClr val="002676"/>
                </a:solidFill>
              </a:defRPr>
            </a:lvl8pPr>
            <a:lvl9pPr lvl="8" rtl="0">
              <a:lnSpc>
                <a:spcPct val="100000"/>
              </a:lnSpc>
              <a:spcBef>
                <a:spcPts val="0"/>
              </a:spcBef>
              <a:spcAft>
                <a:spcPts val="0"/>
              </a:spcAft>
              <a:buClr>
                <a:srgbClr val="002676"/>
              </a:buClr>
              <a:buSzPts val="1000"/>
              <a:buNone/>
              <a:defRPr sz="1000">
                <a:solidFill>
                  <a:srgbClr val="002676"/>
                </a:solidFill>
              </a:defRPr>
            </a:lvl9pPr>
          </a:lstStyle>
          <a:p>
            <a:endParaRPr/>
          </a:p>
        </p:txBody>
      </p:sp>
      <p:sp>
        <p:nvSpPr>
          <p:cNvPr id="82" name="Google Shape;82;p12"/>
          <p:cNvSpPr>
            <a:spLocks noGrp="1"/>
          </p:cNvSpPr>
          <p:nvPr>
            <p:ph type="pic" idx="5"/>
          </p:nvPr>
        </p:nvSpPr>
        <p:spPr>
          <a:xfrm>
            <a:off x="4724400" y="1123675"/>
            <a:ext cx="1216500" cy="1216500"/>
          </a:xfrm>
          <a:prstGeom prst="ellipse">
            <a:avLst/>
          </a:prstGeom>
          <a:noFill/>
          <a:ln>
            <a:noFill/>
          </a:ln>
        </p:spPr>
      </p:sp>
      <p:sp>
        <p:nvSpPr>
          <p:cNvPr id="83" name="Google Shape;83;p12"/>
          <p:cNvSpPr txBox="1">
            <a:spLocks noGrp="1"/>
          </p:cNvSpPr>
          <p:nvPr>
            <p:ph type="ctrTitle" idx="6"/>
          </p:nvPr>
        </p:nvSpPr>
        <p:spPr>
          <a:xfrm>
            <a:off x="2365325" y="2588525"/>
            <a:ext cx="1986000" cy="577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1300"/>
              <a:buFont typeface="Inter Black"/>
              <a:buNone/>
              <a:defRPr sz="13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300"/>
              <a:buNone/>
              <a:defRPr sz="1300">
                <a:solidFill>
                  <a:srgbClr val="002676"/>
                </a:solidFill>
              </a:defRPr>
            </a:lvl2pPr>
            <a:lvl3pPr lvl="2" algn="ctr" rtl="0">
              <a:spcBef>
                <a:spcPts val="0"/>
              </a:spcBef>
              <a:spcAft>
                <a:spcPts val="0"/>
              </a:spcAft>
              <a:buClr>
                <a:srgbClr val="002676"/>
              </a:buClr>
              <a:buSzPts val="1300"/>
              <a:buNone/>
              <a:defRPr sz="1300">
                <a:solidFill>
                  <a:srgbClr val="002676"/>
                </a:solidFill>
              </a:defRPr>
            </a:lvl3pPr>
            <a:lvl4pPr lvl="3" algn="ctr" rtl="0">
              <a:spcBef>
                <a:spcPts val="0"/>
              </a:spcBef>
              <a:spcAft>
                <a:spcPts val="0"/>
              </a:spcAft>
              <a:buClr>
                <a:srgbClr val="002676"/>
              </a:buClr>
              <a:buSzPts val="1300"/>
              <a:buNone/>
              <a:defRPr sz="1300">
                <a:solidFill>
                  <a:srgbClr val="002676"/>
                </a:solidFill>
              </a:defRPr>
            </a:lvl4pPr>
            <a:lvl5pPr lvl="4" algn="ctr" rtl="0">
              <a:spcBef>
                <a:spcPts val="0"/>
              </a:spcBef>
              <a:spcAft>
                <a:spcPts val="0"/>
              </a:spcAft>
              <a:buClr>
                <a:srgbClr val="002676"/>
              </a:buClr>
              <a:buSzPts val="1300"/>
              <a:buNone/>
              <a:defRPr sz="1300">
                <a:solidFill>
                  <a:srgbClr val="002676"/>
                </a:solidFill>
              </a:defRPr>
            </a:lvl5pPr>
            <a:lvl6pPr lvl="5" algn="ctr" rtl="0">
              <a:spcBef>
                <a:spcPts val="0"/>
              </a:spcBef>
              <a:spcAft>
                <a:spcPts val="0"/>
              </a:spcAft>
              <a:buClr>
                <a:srgbClr val="002676"/>
              </a:buClr>
              <a:buSzPts val="1300"/>
              <a:buNone/>
              <a:defRPr sz="1300">
                <a:solidFill>
                  <a:srgbClr val="002676"/>
                </a:solidFill>
              </a:defRPr>
            </a:lvl6pPr>
            <a:lvl7pPr lvl="6" algn="ctr" rtl="0">
              <a:spcBef>
                <a:spcPts val="0"/>
              </a:spcBef>
              <a:spcAft>
                <a:spcPts val="0"/>
              </a:spcAft>
              <a:buClr>
                <a:srgbClr val="002676"/>
              </a:buClr>
              <a:buSzPts val="1300"/>
              <a:buNone/>
              <a:defRPr sz="1300">
                <a:solidFill>
                  <a:srgbClr val="002676"/>
                </a:solidFill>
              </a:defRPr>
            </a:lvl7pPr>
            <a:lvl8pPr lvl="7" algn="ctr" rtl="0">
              <a:spcBef>
                <a:spcPts val="0"/>
              </a:spcBef>
              <a:spcAft>
                <a:spcPts val="0"/>
              </a:spcAft>
              <a:buClr>
                <a:srgbClr val="002676"/>
              </a:buClr>
              <a:buSzPts val="1300"/>
              <a:buNone/>
              <a:defRPr sz="1300">
                <a:solidFill>
                  <a:srgbClr val="002676"/>
                </a:solidFill>
              </a:defRPr>
            </a:lvl8pPr>
            <a:lvl9pPr lvl="8" algn="ctr" rtl="0">
              <a:spcBef>
                <a:spcPts val="0"/>
              </a:spcBef>
              <a:spcAft>
                <a:spcPts val="0"/>
              </a:spcAft>
              <a:buClr>
                <a:srgbClr val="002676"/>
              </a:buClr>
              <a:buSzPts val="1300"/>
              <a:buNone/>
              <a:defRPr sz="1300">
                <a:solidFill>
                  <a:srgbClr val="002676"/>
                </a:solidFill>
              </a:defRPr>
            </a:lvl9pPr>
          </a:lstStyle>
          <a:p>
            <a:endParaRPr/>
          </a:p>
        </p:txBody>
      </p:sp>
      <p:sp>
        <p:nvSpPr>
          <p:cNvPr id="84" name="Google Shape;84;p12"/>
          <p:cNvSpPr txBox="1">
            <a:spLocks noGrp="1"/>
          </p:cNvSpPr>
          <p:nvPr>
            <p:ph type="subTitle" idx="7"/>
          </p:nvPr>
        </p:nvSpPr>
        <p:spPr>
          <a:xfrm>
            <a:off x="2365250" y="3166325"/>
            <a:ext cx="21663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000"/>
              <a:buFont typeface="Inter Medium"/>
              <a:buNone/>
              <a:defRPr sz="10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1000"/>
              <a:buNone/>
              <a:defRPr sz="1000">
                <a:solidFill>
                  <a:srgbClr val="002676"/>
                </a:solidFill>
              </a:defRPr>
            </a:lvl2pPr>
            <a:lvl3pPr lvl="2" rtl="0">
              <a:lnSpc>
                <a:spcPct val="100000"/>
              </a:lnSpc>
              <a:spcBef>
                <a:spcPts val="0"/>
              </a:spcBef>
              <a:spcAft>
                <a:spcPts val="0"/>
              </a:spcAft>
              <a:buClr>
                <a:srgbClr val="002676"/>
              </a:buClr>
              <a:buSzPts val="1000"/>
              <a:buNone/>
              <a:defRPr sz="1000">
                <a:solidFill>
                  <a:srgbClr val="002676"/>
                </a:solidFill>
              </a:defRPr>
            </a:lvl3pPr>
            <a:lvl4pPr lvl="3" rtl="0">
              <a:lnSpc>
                <a:spcPct val="100000"/>
              </a:lnSpc>
              <a:spcBef>
                <a:spcPts val="0"/>
              </a:spcBef>
              <a:spcAft>
                <a:spcPts val="0"/>
              </a:spcAft>
              <a:buClr>
                <a:srgbClr val="002676"/>
              </a:buClr>
              <a:buSzPts val="1000"/>
              <a:buNone/>
              <a:defRPr sz="1000">
                <a:solidFill>
                  <a:srgbClr val="002676"/>
                </a:solidFill>
              </a:defRPr>
            </a:lvl4pPr>
            <a:lvl5pPr lvl="4" rtl="0">
              <a:lnSpc>
                <a:spcPct val="100000"/>
              </a:lnSpc>
              <a:spcBef>
                <a:spcPts val="0"/>
              </a:spcBef>
              <a:spcAft>
                <a:spcPts val="0"/>
              </a:spcAft>
              <a:buClr>
                <a:srgbClr val="002676"/>
              </a:buClr>
              <a:buSzPts val="1000"/>
              <a:buNone/>
              <a:defRPr sz="1000">
                <a:solidFill>
                  <a:srgbClr val="002676"/>
                </a:solidFill>
              </a:defRPr>
            </a:lvl5pPr>
            <a:lvl6pPr lvl="5" rtl="0">
              <a:lnSpc>
                <a:spcPct val="100000"/>
              </a:lnSpc>
              <a:spcBef>
                <a:spcPts val="0"/>
              </a:spcBef>
              <a:spcAft>
                <a:spcPts val="0"/>
              </a:spcAft>
              <a:buClr>
                <a:srgbClr val="002676"/>
              </a:buClr>
              <a:buSzPts val="1000"/>
              <a:buNone/>
              <a:defRPr sz="1000">
                <a:solidFill>
                  <a:srgbClr val="002676"/>
                </a:solidFill>
              </a:defRPr>
            </a:lvl6pPr>
            <a:lvl7pPr lvl="6" rtl="0">
              <a:lnSpc>
                <a:spcPct val="100000"/>
              </a:lnSpc>
              <a:spcBef>
                <a:spcPts val="0"/>
              </a:spcBef>
              <a:spcAft>
                <a:spcPts val="0"/>
              </a:spcAft>
              <a:buClr>
                <a:srgbClr val="002676"/>
              </a:buClr>
              <a:buSzPts val="1000"/>
              <a:buNone/>
              <a:defRPr sz="1000">
                <a:solidFill>
                  <a:srgbClr val="002676"/>
                </a:solidFill>
              </a:defRPr>
            </a:lvl7pPr>
            <a:lvl8pPr lvl="7" rtl="0">
              <a:lnSpc>
                <a:spcPct val="100000"/>
              </a:lnSpc>
              <a:spcBef>
                <a:spcPts val="0"/>
              </a:spcBef>
              <a:spcAft>
                <a:spcPts val="0"/>
              </a:spcAft>
              <a:buClr>
                <a:srgbClr val="002676"/>
              </a:buClr>
              <a:buSzPts val="1000"/>
              <a:buNone/>
              <a:defRPr sz="1000">
                <a:solidFill>
                  <a:srgbClr val="002676"/>
                </a:solidFill>
              </a:defRPr>
            </a:lvl8pPr>
            <a:lvl9pPr lvl="8" rtl="0">
              <a:lnSpc>
                <a:spcPct val="100000"/>
              </a:lnSpc>
              <a:spcBef>
                <a:spcPts val="0"/>
              </a:spcBef>
              <a:spcAft>
                <a:spcPts val="0"/>
              </a:spcAft>
              <a:buClr>
                <a:srgbClr val="002676"/>
              </a:buClr>
              <a:buSzPts val="1000"/>
              <a:buNone/>
              <a:defRPr sz="1000">
                <a:solidFill>
                  <a:srgbClr val="002676"/>
                </a:solidFill>
              </a:defRPr>
            </a:lvl9pPr>
          </a:lstStyle>
          <a:p>
            <a:endParaRPr/>
          </a:p>
        </p:txBody>
      </p:sp>
      <p:sp>
        <p:nvSpPr>
          <p:cNvPr id="85" name="Google Shape;85;p12"/>
          <p:cNvSpPr>
            <a:spLocks noGrp="1"/>
          </p:cNvSpPr>
          <p:nvPr>
            <p:ph type="pic" idx="8"/>
          </p:nvPr>
        </p:nvSpPr>
        <p:spPr>
          <a:xfrm>
            <a:off x="914400" y="2588525"/>
            <a:ext cx="1216500" cy="1216500"/>
          </a:xfrm>
          <a:prstGeom prst="ellipse">
            <a:avLst/>
          </a:prstGeom>
          <a:noFill/>
          <a:ln>
            <a:noFill/>
          </a:ln>
        </p:spPr>
      </p:sp>
      <p:sp>
        <p:nvSpPr>
          <p:cNvPr id="86" name="Google Shape;86;p12"/>
          <p:cNvSpPr txBox="1">
            <a:spLocks noGrp="1"/>
          </p:cNvSpPr>
          <p:nvPr>
            <p:ph type="ctrTitle" idx="9"/>
          </p:nvPr>
        </p:nvSpPr>
        <p:spPr>
          <a:xfrm>
            <a:off x="6175325" y="2588525"/>
            <a:ext cx="1986000" cy="577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1300"/>
              <a:buFont typeface="Inter Black"/>
              <a:buNone/>
              <a:defRPr sz="13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300"/>
              <a:buNone/>
              <a:defRPr sz="1300">
                <a:solidFill>
                  <a:srgbClr val="002676"/>
                </a:solidFill>
              </a:defRPr>
            </a:lvl2pPr>
            <a:lvl3pPr lvl="2" algn="ctr" rtl="0">
              <a:spcBef>
                <a:spcPts val="0"/>
              </a:spcBef>
              <a:spcAft>
                <a:spcPts val="0"/>
              </a:spcAft>
              <a:buClr>
                <a:srgbClr val="002676"/>
              </a:buClr>
              <a:buSzPts val="1300"/>
              <a:buNone/>
              <a:defRPr sz="1300">
                <a:solidFill>
                  <a:srgbClr val="002676"/>
                </a:solidFill>
              </a:defRPr>
            </a:lvl3pPr>
            <a:lvl4pPr lvl="3" algn="ctr" rtl="0">
              <a:spcBef>
                <a:spcPts val="0"/>
              </a:spcBef>
              <a:spcAft>
                <a:spcPts val="0"/>
              </a:spcAft>
              <a:buClr>
                <a:srgbClr val="002676"/>
              </a:buClr>
              <a:buSzPts val="1300"/>
              <a:buNone/>
              <a:defRPr sz="1300">
                <a:solidFill>
                  <a:srgbClr val="002676"/>
                </a:solidFill>
              </a:defRPr>
            </a:lvl4pPr>
            <a:lvl5pPr lvl="4" algn="ctr" rtl="0">
              <a:spcBef>
                <a:spcPts val="0"/>
              </a:spcBef>
              <a:spcAft>
                <a:spcPts val="0"/>
              </a:spcAft>
              <a:buClr>
                <a:srgbClr val="002676"/>
              </a:buClr>
              <a:buSzPts val="1300"/>
              <a:buNone/>
              <a:defRPr sz="1300">
                <a:solidFill>
                  <a:srgbClr val="002676"/>
                </a:solidFill>
              </a:defRPr>
            </a:lvl5pPr>
            <a:lvl6pPr lvl="5" algn="ctr" rtl="0">
              <a:spcBef>
                <a:spcPts val="0"/>
              </a:spcBef>
              <a:spcAft>
                <a:spcPts val="0"/>
              </a:spcAft>
              <a:buClr>
                <a:srgbClr val="002676"/>
              </a:buClr>
              <a:buSzPts val="1300"/>
              <a:buNone/>
              <a:defRPr sz="1300">
                <a:solidFill>
                  <a:srgbClr val="002676"/>
                </a:solidFill>
              </a:defRPr>
            </a:lvl6pPr>
            <a:lvl7pPr lvl="6" algn="ctr" rtl="0">
              <a:spcBef>
                <a:spcPts val="0"/>
              </a:spcBef>
              <a:spcAft>
                <a:spcPts val="0"/>
              </a:spcAft>
              <a:buClr>
                <a:srgbClr val="002676"/>
              </a:buClr>
              <a:buSzPts val="1300"/>
              <a:buNone/>
              <a:defRPr sz="1300">
                <a:solidFill>
                  <a:srgbClr val="002676"/>
                </a:solidFill>
              </a:defRPr>
            </a:lvl7pPr>
            <a:lvl8pPr lvl="7" algn="ctr" rtl="0">
              <a:spcBef>
                <a:spcPts val="0"/>
              </a:spcBef>
              <a:spcAft>
                <a:spcPts val="0"/>
              </a:spcAft>
              <a:buClr>
                <a:srgbClr val="002676"/>
              </a:buClr>
              <a:buSzPts val="1300"/>
              <a:buNone/>
              <a:defRPr sz="1300">
                <a:solidFill>
                  <a:srgbClr val="002676"/>
                </a:solidFill>
              </a:defRPr>
            </a:lvl8pPr>
            <a:lvl9pPr lvl="8" algn="ctr" rtl="0">
              <a:spcBef>
                <a:spcPts val="0"/>
              </a:spcBef>
              <a:spcAft>
                <a:spcPts val="0"/>
              </a:spcAft>
              <a:buClr>
                <a:srgbClr val="002676"/>
              </a:buClr>
              <a:buSzPts val="1300"/>
              <a:buNone/>
              <a:defRPr sz="1300">
                <a:solidFill>
                  <a:srgbClr val="002676"/>
                </a:solidFill>
              </a:defRPr>
            </a:lvl9pPr>
          </a:lstStyle>
          <a:p>
            <a:endParaRPr/>
          </a:p>
        </p:txBody>
      </p:sp>
      <p:sp>
        <p:nvSpPr>
          <p:cNvPr id="87" name="Google Shape;87;p12"/>
          <p:cNvSpPr txBox="1">
            <a:spLocks noGrp="1"/>
          </p:cNvSpPr>
          <p:nvPr>
            <p:ph type="subTitle" idx="13"/>
          </p:nvPr>
        </p:nvSpPr>
        <p:spPr>
          <a:xfrm>
            <a:off x="6175250" y="3166325"/>
            <a:ext cx="21663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000"/>
              <a:buFont typeface="Inter Medium"/>
              <a:buNone/>
              <a:defRPr sz="10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1000"/>
              <a:buNone/>
              <a:defRPr sz="1000">
                <a:solidFill>
                  <a:srgbClr val="002676"/>
                </a:solidFill>
              </a:defRPr>
            </a:lvl2pPr>
            <a:lvl3pPr lvl="2" rtl="0">
              <a:lnSpc>
                <a:spcPct val="100000"/>
              </a:lnSpc>
              <a:spcBef>
                <a:spcPts val="0"/>
              </a:spcBef>
              <a:spcAft>
                <a:spcPts val="0"/>
              </a:spcAft>
              <a:buClr>
                <a:srgbClr val="002676"/>
              </a:buClr>
              <a:buSzPts val="1000"/>
              <a:buNone/>
              <a:defRPr sz="1000">
                <a:solidFill>
                  <a:srgbClr val="002676"/>
                </a:solidFill>
              </a:defRPr>
            </a:lvl3pPr>
            <a:lvl4pPr lvl="3" rtl="0">
              <a:lnSpc>
                <a:spcPct val="100000"/>
              </a:lnSpc>
              <a:spcBef>
                <a:spcPts val="0"/>
              </a:spcBef>
              <a:spcAft>
                <a:spcPts val="0"/>
              </a:spcAft>
              <a:buClr>
                <a:srgbClr val="002676"/>
              </a:buClr>
              <a:buSzPts val="1000"/>
              <a:buNone/>
              <a:defRPr sz="1000">
                <a:solidFill>
                  <a:srgbClr val="002676"/>
                </a:solidFill>
              </a:defRPr>
            </a:lvl4pPr>
            <a:lvl5pPr lvl="4" rtl="0">
              <a:lnSpc>
                <a:spcPct val="100000"/>
              </a:lnSpc>
              <a:spcBef>
                <a:spcPts val="0"/>
              </a:spcBef>
              <a:spcAft>
                <a:spcPts val="0"/>
              </a:spcAft>
              <a:buClr>
                <a:srgbClr val="002676"/>
              </a:buClr>
              <a:buSzPts val="1000"/>
              <a:buNone/>
              <a:defRPr sz="1000">
                <a:solidFill>
                  <a:srgbClr val="002676"/>
                </a:solidFill>
              </a:defRPr>
            </a:lvl5pPr>
            <a:lvl6pPr lvl="5" rtl="0">
              <a:lnSpc>
                <a:spcPct val="100000"/>
              </a:lnSpc>
              <a:spcBef>
                <a:spcPts val="0"/>
              </a:spcBef>
              <a:spcAft>
                <a:spcPts val="0"/>
              </a:spcAft>
              <a:buClr>
                <a:srgbClr val="002676"/>
              </a:buClr>
              <a:buSzPts val="1000"/>
              <a:buNone/>
              <a:defRPr sz="1000">
                <a:solidFill>
                  <a:srgbClr val="002676"/>
                </a:solidFill>
              </a:defRPr>
            </a:lvl6pPr>
            <a:lvl7pPr lvl="6" rtl="0">
              <a:lnSpc>
                <a:spcPct val="100000"/>
              </a:lnSpc>
              <a:spcBef>
                <a:spcPts val="0"/>
              </a:spcBef>
              <a:spcAft>
                <a:spcPts val="0"/>
              </a:spcAft>
              <a:buClr>
                <a:srgbClr val="002676"/>
              </a:buClr>
              <a:buSzPts val="1000"/>
              <a:buNone/>
              <a:defRPr sz="1000">
                <a:solidFill>
                  <a:srgbClr val="002676"/>
                </a:solidFill>
              </a:defRPr>
            </a:lvl7pPr>
            <a:lvl8pPr lvl="7" rtl="0">
              <a:lnSpc>
                <a:spcPct val="100000"/>
              </a:lnSpc>
              <a:spcBef>
                <a:spcPts val="0"/>
              </a:spcBef>
              <a:spcAft>
                <a:spcPts val="0"/>
              </a:spcAft>
              <a:buClr>
                <a:srgbClr val="002676"/>
              </a:buClr>
              <a:buSzPts val="1000"/>
              <a:buNone/>
              <a:defRPr sz="1000">
                <a:solidFill>
                  <a:srgbClr val="002676"/>
                </a:solidFill>
              </a:defRPr>
            </a:lvl8pPr>
            <a:lvl9pPr lvl="8" rtl="0">
              <a:lnSpc>
                <a:spcPct val="100000"/>
              </a:lnSpc>
              <a:spcBef>
                <a:spcPts val="0"/>
              </a:spcBef>
              <a:spcAft>
                <a:spcPts val="0"/>
              </a:spcAft>
              <a:buClr>
                <a:srgbClr val="002676"/>
              </a:buClr>
              <a:buSzPts val="1000"/>
              <a:buNone/>
              <a:defRPr sz="1000">
                <a:solidFill>
                  <a:srgbClr val="002676"/>
                </a:solidFill>
              </a:defRPr>
            </a:lvl9pPr>
          </a:lstStyle>
          <a:p>
            <a:endParaRPr/>
          </a:p>
        </p:txBody>
      </p:sp>
      <p:sp>
        <p:nvSpPr>
          <p:cNvPr id="88" name="Google Shape;88;p12"/>
          <p:cNvSpPr>
            <a:spLocks noGrp="1"/>
          </p:cNvSpPr>
          <p:nvPr>
            <p:ph type="pic" idx="14"/>
          </p:nvPr>
        </p:nvSpPr>
        <p:spPr>
          <a:xfrm>
            <a:off x="4724400" y="2588525"/>
            <a:ext cx="1216500" cy="1216500"/>
          </a:xfrm>
          <a:prstGeom prst="ellipse">
            <a:avLst/>
          </a:prstGeom>
          <a:noFill/>
          <a:ln>
            <a:noFill/>
          </a:ln>
        </p:spPr>
      </p:sp>
    </p:spTree>
  </p:cSld>
  <p:clrMapOvr>
    <a:masterClrMapping/>
  </p:clrMapOvr>
  <p:extLst>
    <p:ext uri="{DCECCB84-F9BA-43D5-87BE-67443E8EF086}">
      <p15:sldGuideLst xmlns:p15="http://schemas.microsoft.com/office/powerpoint/2012/main">
        <p15:guide id="1" pos="1555">
          <p15:clr>
            <a:srgbClr val="E46962"/>
          </p15:clr>
        </p15:guide>
        <p15:guide id="2" orient="horz" pos="576">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 - Section title and description">
  <p:cSld name="TITLE_2_2_1_1_1">
    <p:spTree>
      <p:nvGrpSpPr>
        <p:cNvPr id="1" name="Shape 89"/>
        <p:cNvGrpSpPr/>
        <p:nvPr/>
      </p:nvGrpSpPr>
      <p:grpSpPr>
        <a:xfrm>
          <a:off x="0" y="0"/>
          <a:ext cx="0" cy="0"/>
          <a:chOff x="0" y="0"/>
          <a:chExt cx="0" cy="0"/>
        </a:xfrm>
      </p:grpSpPr>
      <p:pic>
        <p:nvPicPr>
          <p:cNvPr id="90" name="Google Shape;90;p1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91" name="Google Shape;91;p13"/>
          <p:cNvSpPr/>
          <p:nvPr/>
        </p:nvSpPr>
        <p:spPr>
          <a:xfrm>
            <a:off x="4500425" y="0"/>
            <a:ext cx="46437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3"/>
          <p:cNvSpPr txBox="1">
            <a:spLocks noGrp="1"/>
          </p:cNvSpPr>
          <p:nvPr>
            <p:ph type="ctrTitle"/>
          </p:nvPr>
        </p:nvSpPr>
        <p:spPr>
          <a:xfrm>
            <a:off x="799475" y="790200"/>
            <a:ext cx="3018300" cy="1476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2000"/>
              <a:buFont typeface="Inter Black"/>
              <a:buNone/>
              <a:defRPr sz="2000">
                <a:solidFill>
                  <a:srgbClr val="002676"/>
                </a:solidFill>
                <a:latin typeface="Inter Black"/>
                <a:ea typeface="Inter Black"/>
                <a:cs typeface="Inter Black"/>
                <a:sym typeface="Inter Black"/>
              </a:defRPr>
            </a:lvl1pPr>
            <a:lvl2pPr lvl="1" rtl="0">
              <a:spcBef>
                <a:spcPts val="0"/>
              </a:spcBef>
              <a:spcAft>
                <a:spcPts val="0"/>
              </a:spcAft>
              <a:buClr>
                <a:srgbClr val="002676"/>
              </a:buClr>
              <a:buSzPts val="5200"/>
              <a:buNone/>
              <a:defRPr sz="5200">
                <a:solidFill>
                  <a:srgbClr val="002676"/>
                </a:solidFill>
              </a:defRPr>
            </a:lvl2pPr>
            <a:lvl3pPr lvl="2" rtl="0">
              <a:spcBef>
                <a:spcPts val="0"/>
              </a:spcBef>
              <a:spcAft>
                <a:spcPts val="0"/>
              </a:spcAft>
              <a:buClr>
                <a:srgbClr val="002676"/>
              </a:buClr>
              <a:buSzPts val="5200"/>
              <a:buNone/>
              <a:defRPr sz="5200">
                <a:solidFill>
                  <a:srgbClr val="002676"/>
                </a:solidFill>
              </a:defRPr>
            </a:lvl3pPr>
            <a:lvl4pPr lvl="3" rtl="0">
              <a:spcBef>
                <a:spcPts val="0"/>
              </a:spcBef>
              <a:spcAft>
                <a:spcPts val="0"/>
              </a:spcAft>
              <a:buClr>
                <a:srgbClr val="002676"/>
              </a:buClr>
              <a:buSzPts val="5200"/>
              <a:buNone/>
              <a:defRPr sz="5200">
                <a:solidFill>
                  <a:srgbClr val="002676"/>
                </a:solidFill>
              </a:defRPr>
            </a:lvl4pPr>
            <a:lvl5pPr lvl="4" rtl="0">
              <a:spcBef>
                <a:spcPts val="0"/>
              </a:spcBef>
              <a:spcAft>
                <a:spcPts val="0"/>
              </a:spcAft>
              <a:buClr>
                <a:srgbClr val="002676"/>
              </a:buClr>
              <a:buSzPts val="5200"/>
              <a:buNone/>
              <a:defRPr sz="5200">
                <a:solidFill>
                  <a:srgbClr val="002676"/>
                </a:solidFill>
              </a:defRPr>
            </a:lvl5pPr>
            <a:lvl6pPr lvl="5" rtl="0">
              <a:spcBef>
                <a:spcPts val="0"/>
              </a:spcBef>
              <a:spcAft>
                <a:spcPts val="0"/>
              </a:spcAft>
              <a:buClr>
                <a:srgbClr val="002676"/>
              </a:buClr>
              <a:buSzPts val="5200"/>
              <a:buNone/>
              <a:defRPr sz="5200">
                <a:solidFill>
                  <a:srgbClr val="002676"/>
                </a:solidFill>
              </a:defRPr>
            </a:lvl6pPr>
            <a:lvl7pPr lvl="6" rtl="0">
              <a:spcBef>
                <a:spcPts val="0"/>
              </a:spcBef>
              <a:spcAft>
                <a:spcPts val="0"/>
              </a:spcAft>
              <a:buClr>
                <a:srgbClr val="002676"/>
              </a:buClr>
              <a:buSzPts val="5200"/>
              <a:buNone/>
              <a:defRPr sz="5200">
                <a:solidFill>
                  <a:srgbClr val="002676"/>
                </a:solidFill>
              </a:defRPr>
            </a:lvl7pPr>
            <a:lvl8pPr lvl="7" rtl="0">
              <a:spcBef>
                <a:spcPts val="0"/>
              </a:spcBef>
              <a:spcAft>
                <a:spcPts val="0"/>
              </a:spcAft>
              <a:buClr>
                <a:srgbClr val="002676"/>
              </a:buClr>
              <a:buSzPts val="5200"/>
              <a:buNone/>
              <a:defRPr sz="5200">
                <a:solidFill>
                  <a:srgbClr val="002676"/>
                </a:solidFill>
              </a:defRPr>
            </a:lvl8pPr>
            <a:lvl9pPr lvl="8" rtl="0">
              <a:spcBef>
                <a:spcPts val="0"/>
              </a:spcBef>
              <a:spcAft>
                <a:spcPts val="0"/>
              </a:spcAft>
              <a:buClr>
                <a:srgbClr val="002676"/>
              </a:buClr>
              <a:buSzPts val="5200"/>
              <a:buNone/>
              <a:defRPr sz="5200">
                <a:solidFill>
                  <a:srgbClr val="002676"/>
                </a:solidFill>
              </a:defRPr>
            </a:lvl9pPr>
          </a:lstStyle>
          <a:p>
            <a:endParaRPr/>
          </a:p>
        </p:txBody>
      </p:sp>
      <p:sp>
        <p:nvSpPr>
          <p:cNvPr id="93" name="Google Shape;93;p13"/>
          <p:cNvSpPr txBox="1">
            <a:spLocks noGrp="1"/>
          </p:cNvSpPr>
          <p:nvPr>
            <p:ph type="subTitle" idx="1"/>
          </p:nvPr>
        </p:nvSpPr>
        <p:spPr>
          <a:xfrm>
            <a:off x="799475" y="2423575"/>
            <a:ext cx="3018300" cy="178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400"/>
              <a:buFont typeface="Inter Medium"/>
              <a:buNone/>
              <a:defRPr sz="14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
        <p:nvSpPr>
          <p:cNvPr id="94" name="Google Shape;9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3"/>
          <p:cNvSpPr txBox="1">
            <a:spLocks noGrp="1"/>
          </p:cNvSpPr>
          <p:nvPr>
            <p:ph type="subTitle" idx="2"/>
          </p:nvPr>
        </p:nvSpPr>
        <p:spPr>
          <a:xfrm>
            <a:off x="5420825" y="914400"/>
            <a:ext cx="3118500" cy="3299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400"/>
              <a:buFont typeface="Inter Medium"/>
              <a:buNone/>
              <a:defRPr sz="14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 - Title only">
  <p:cSld name="TITLE_2_1">
    <p:spTree>
      <p:nvGrpSpPr>
        <p:cNvPr id="1" name="Shape 96"/>
        <p:cNvGrpSpPr/>
        <p:nvPr/>
      </p:nvGrpSpPr>
      <p:grpSpPr>
        <a:xfrm>
          <a:off x="0" y="0"/>
          <a:ext cx="0" cy="0"/>
          <a:chOff x="0" y="0"/>
          <a:chExt cx="0" cy="0"/>
        </a:xfrm>
      </p:grpSpPr>
      <p:pic>
        <p:nvPicPr>
          <p:cNvPr id="97" name="Google Shape;97;p1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490"/>
          </a:xfrm>
          <a:prstGeom prst="rect">
            <a:avLst/>
          </a:prstGeom>
          <a:noFill/>
          <a:ln>
            <a:noFill/>
          </a:ln>
        </p:spPr>
      </p:pic>
      <p:sp>
        <p:nvSpPr>
          <p:cNvPr id="98" name="Google Shape;98;p14"/>
          <p:cNvSpPr txBox="1">
            <a:spLocks noGrp="1"/>
          </p:cNvSpPr>
          <p:nvPr>
            <p:ph type="ctrTitle"/>
          </p:nvPr>
        </p:nvSpPr>
        <p:spPr>
          <a:xfrm>
            <a:off x="799475" y="714000"/>
            <a:ext cx="5343000" cy="1475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3600"/>
              <a:buFont typeface="Inter Black"/>
              <a:buNone/>
              <a:defRPr sz="3600">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99" name="Google Shape;9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 Main point">
  <p:cSld name="TITLE_2_1_1">
    <p:spTree>
      <p:nvGrpSpPr>
        <p:cNvPr id="1" name="Shape 100"/>
        <p:cNvGrpSpPr/>
        <p:nvPr/>
      </p:nvGrpSpPr>
      <p:grpSpPr>
        <a:xfrm>
          <a:off x="0" y="0"/>
          <a:ext cx="0" cy="0"/>
          <a:chOff x="0" y="0"/>
          <a:chExt cx="0" cy="0"/>
        </a:xfrm>
      </p:grpSpPr>
      <p:pic>
        <p:nvPicPr>
          <p:cNvPr id="101" name="Google Shape;101;p1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3997" cy="5143507"/>
          </a:xfrm>
          <a:prstGeom prst="rect">
            <a:avLst/>
          </a:prstGeom>
          <a:noFill/>
          <a:ln>
            <a:noFill/>
          </a:ln>
        </p:spPr>
      </p:pic>
      <p:sp>
        <p:nvSpPr>
          <p:cNvPr id="102" name="Google Shape;102;p15"/>
          <p:cNvSpPr txBox="1">
            <a:spLocks noGrp="1"/>
          </p:cNvSpPr>
          <p:nvPr>
            <p:ph type="ctrTitle"/>
          </p:nvPr>
        </p:nvSpPr>
        <p:spPr>
          <a:xfrm>
            <a:off x="799475" y="1580275"/>
            <a:ext cx="7253400" cy="269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4800"/>
              <a:buFont typeface="Inter Black"/>
              <a:buNone/>
              <a:defRPr sz="4800">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3" name="Google Shape;10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9 - Blank">
  <p:cSld name="TITLE_2_1_1_2">
    <p:spTree>
      <p:nvGrpSpPr>
        <p:cNvPr id="1" name="Shape 104"/>
        <p:cNvGrpSpPr/>
        <p:nvPr/>
      </p:nvGrpSpPr>
      <p:grpSpPr>
        <a:xfrm>
          <a:off x="0" y="0"/>
          <a:ext cx="0" cy="0"/>
          <a:chOff x="0" y="0"/>
          <a:chExt cx="0" cy="0"/>
        </a:xfrm>
      </p:grpSpPr>
      <p:sp>
        <p:nvSpPr>
          <p:cNvPr id="105" name="Google Shape;10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 - Two column numerical comparison">
  <p:cSld name="TITLE_2_1_1_1">
    <p:spTree>
      <p:nvGrpSpPr>
        <p:cNvPr id="1" name="Shape 106"/>
        <p:cNvGrpSpPr/>
        <p:nvPr/>
      </p:nvGrpSpPr>
      <p:grpSpPr>
        <a:xfrm>
          <a:off x="0" y="0"/>
          <a:ext cx="0" cy="0"/>
          <a:chOff x="0" y="0"/>
          <a:chExt cx="0" cy="0"/>
        </a:xfrm>
      </p:grpSpPr>
      <p:pic>
        <p:nvPicPr>
          <p:cNvPr id="107" name="Google Shape;107;p1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108" name="Google Shape;10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17"/>
          <p:cNvSpPr txBox="1">
            <a:spLocks noGrp="1"/>
          </p:cNvSpPr>
          <p:nvPr>
            <p:ph type="title" hasCustomPrompt="1"/>
          </p:nvPr>
        </p:nvSpPr>
        <p:spPr>
          <a:xfrm>
            <a:off x="786550" y="546475"/>
            <a:ext cx="3031200" cy="196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7200"/>
              <a:buFont typeface="Inter Black"/>
              <a:buNone/>
              <a:defRPr sz="72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2000"/>
              <a:buNone/>
              <a:defRPr sz="12000">
                <a:solidFill>
                  <a:srgbClr val="002676"/>
                </a:solidFill>
              </a:defRPr>
            </a:lvl2pPr>
            <a:lvl3pPr lvl="2" algn="ctr" rtl="0">
              <a:spcBef>
                <a:spcPts val="0"/>
              </a:spcBef>
              <a:spcAft>
                <a:spcPts val="0"/>
              </a:spcAft>
              <a:buClr>
                <a:srgbClr val="002676"/>
              </a:buClr>
              <a:buSzPts val="12000"/>
              <a:buNone/>
              <a:defRPr sz="12000">
                <a:solidFill>
                  <a:srgbClr val="002676"/>
                </a:solidFill>
              </a:defRPr>
            </a:lvl3pPr>
            <a:lvl4pPr lvl="3" algn="ctr" rtl="0">
              <a:spcBef>
                <a:spcPts val="0"/>
              </a:spcBef>
              <a:spcAft>
                <a:spcPts val="0"/>
              </a:spcAft>
              <a:buClr>
                <a:srgbClr val="002676"/>
              </a:buClr>
              <a:buSzPts val="12000"/>
              <a:buNone/>
              <a:defRPr sz="12000">
                <a:solidFill>
                  <a:srgbClr val="002676"/>
                </a:solidFill>
              </a:defRPr>
            </a:lvl4pPr>
            <a:lvl5pPr lvl="4" algn="ctr" rtl="0">
              <a:spcBef>
                <a:spcPts val="0"/>
              </a:spcBef>
              <a:spcAft>
                <a:spcPts val="0"/>
              </a:spcAft>
              <a:buClr>
                <a:srgbClr val="002676"/>
              </a:buClr>
              <a:buSzPts val="12000"/>
              <a:buNone/>
              <a:defRPr sz="12000">
                <a:solidFill>
                  <a:srgbClr val="002676"/>
                </a:solidFill>
              </a:defRPr>
            </a:lvl5pPr>
            <a:lvl6pPr lvl="5" algn="ctr" rtl="0">
              <a:spcBef>
                <a:spcPts val="0"/>
              </a:spcBef>
              <a:spcAft>
                <a:spcPts val="0"/>
              </a:spcAft>
              <a:buClr>
                <a:srgbClr val="002676"/>
              </a:buClr>
              <a:buSzPts val="12000"/>
              <a:buNone/>
              <a:defRPr sz="12000">
                <a:solidFill>
                  <a:srgbClr val="002676"/>
                </a:solidFill>
              </a:defRPr>
            </a:lvl6pPr>
            <a:lvl7pPr lvl="6" algn="ctr" rtl="0">
              <a:spcBef>
                <a:spcPts val="0"/>
              </a:spcBef>
              <a:spcAft>
                <a:spcPts val="0"/>
              </a:spcAft>
              <a:buClr>
                <a:srgbClr val="002676"/>
              </a:buClr>
              <a:buSzPts val="12000"/>
              <a:buNone/>
              <a:defRPr sz="12000">
                <a:solidFill>
                  <a:srgbClr val="002676"/>
                </a:solidFill>
              </a:defRPr>
            </a:lvl7pPr>
            <a:lvl8pPr lvl="7" algn="ctr" rtl="0">
              <a:spcBef>
                <a:spcPts val="0"/>
              </a:spcBef>
              <a:spcAft>
                <a:spcPts val="0"/>
              </a:spcAft>
              <a:buClr>
                <a:srgbClr val="002676"/>
              </a:buClr>
              <a:buSzPts val="12000"/>
              <a:buNone/>
              <a:defRPr sz="12000">
                <a:solidFill>
                  <a:srgbClr val="002676"/>
                </a:solidFill>
              </a:defRPr>
            </a:lvl8pPr>
            <a:lvl9pPr lvl="8" algn="ctr" rtl="0">
              <a:spcBef>
                <a:spcPts val="0"/>
              </a:spcBef>
              <a:spcAft>
                <a:spcPts val="0"/>
              </a:spcAft>
              <a:buClr>
                <a:srgbClr val="002676"/>
              </a:buClr>
              <a:buSzPts val="12000"/>
              <a:buNone/>
              <a:defRPr sz="12000">
                <a:solidFill>
                  <a:srgbClr val="002676"/>
                </a:solidFill>
              </a:defRPr>
            </a:lvl9pPr>
          </a:lstStyle>
          <a:p>
            <a:r>
              <a:t>xx%</a:t>
            </a:r>
          </a:p>
        </p:txBody>
      </p:sp>
      <p:sp>
        <p:nvSpPr>
          <p:cNvPr id="110" name="Google Shape;110;p17"/>
          <p:cNvSpPr txBox="1">
            <a:spLocks noGrp="1"/>
          </p:cNvSpPr>
          <p:nvPr>
            <p:ph type="title" idx="2" hasCustomPrompt="1"/>
          </p:nvPr>
        </p:nvSpPr>
        <p:spPr>
          <a:xfrm>
            <a:off x="5420825" y="546475"/>
            <a:ext cx="2978400" cy="196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7200"/>
              <a:buFont typeface="Inter Black"/>
              <a:buNone/>
              <a:defRPr sz="72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2000"/>
              <a:buNone/>
              <a:defRPr sz="12000">
                <a:solidFill>
                  <a:srgbClr val="002676"/>
                </a:solidFill>
              </a:defRPr>
            </a:lvl2pPr>
            <a:lvl3pPr lvl="2" algn="ctr" rtl="0">
              <a:spcBef>
                <a:spcPts val="0"/>
              </a:spcBef>
              <a:spcAft>
                <a:spcPts val="0"/>
              </a:spcAft>
              <a:buClr>
                <a:srgbClr val="002676"/>
              </a:buClr>
              <a:buSzPts val="12000"/>
              <a:buNone/>
              <a:defRPr sz="12000">
                <a:solidFill>
                  <a:srgbClr val="002676"/>
                </a:solidFill>
              </a:defRPr>
            </a:lvl3pPr>
            <a:lvl4pPr lvl="3" algn="ctr" rtl="0">
              <a:spcBef>
                <a:spcPts val="0"/>
              </a:spcBef>
              <a:spcAft>
                <a:spcPts val="0"/>
              </a:spcAft>
              <a:buClr>
                <a:srgbClr val="002676"/>
              </a:buClr>
              <a:buSzPts val="12000"/>
              <a:buNone/>
              <a:defRPr sz="12000">
                <a:solidFill>
                  <a:srgbClr val="002676"/>
                </a:solidFill>
              </a:defRPr>
            </a:lvl4pPr>
            <a:lvl5pPr lvl="4" algn="ctr" rtl="0">
              <a:spcBef>
                <a:spcPts val="0"/>
              </a:spcBef>
              <a:spcAft>
                <a:spcPts val="0"/>
              </a:spcAft>
              <a:buClr>
                <a:srgbClr val="002676"/>
              </a:buClr>
              <a:buSzPts val="12000"/>
              <a:buNone/>
              <a:defRPr sz="12000">
                <a:solidFill>
                  <a:srgbClr val="002676"/>
                </a:solidFill>
              </a:defRPr>
            </a:lvl5pPr>
            <a:lvl6pPr lvl="5" algn="ctr" rtl="0">
              <a:spcBef>
                <a:spcPts val="0"/>
              </a:spcBef>
              <a:spcAft>
                <a:spcPts val="0"/>
              </a:spcAft>
              <a:buClr>
                <a:srgbClr val="002676"/>
              </a:buClr>
              <a:buSzPts val="12000"/>
              <a:buNone/>
              <a:defRPr sz="12000">
                <a:solidFill>
                  <a:srgbClr val="002676"/>
                </a:solidFill>
              </a:defRPr>
            </a:lvl6pPr>
            <a:lvl7pPr lvl="6" algn="ctr" rtl="0">
              <a:spcBef>
                <a:spcPts val="0"/>
              </a:spcBef>
              <a:spcAft>
                <a:spcPts val="0"/>
              </a:spcAft>
              <a:buClr>
                <a:srgbClr val="002676"/>
              </a:buClr>
              <a:buSzPts val="12000"/>
              <a:buNone/>
              <a:defRPr sz="12000">
                <a:solidFill>
                  <a:srgbClr val="002676"/>
                </a:solidFill>
              </a:defRPr>
            </a:lvl7pPr>
            <a:lvl8pPr lvl="7" algn="ctr" rtl="0">
              <a:spcBef>
                <a:spcPts val="0"/>
              </a:spcBef>
              <a:spcAft>
                <a:spcPts val="0"/>
              </a:spcAft>
              <a:buClr>
                <a:srgbClr val="002676"/>
              </a:buClr>
              <a:buSzPts val="12000"/>
              <a:buNone/>
              <a:defRPr sz="12000">
                <a:solidFill>
                  <a:srgbClr val="002676"/>
                </a:solidFill>
              </a:defRPr>
            </a:lvl8pPr>
            <a:lvl9pPr lvl="8" algn="ctr" rtl="0">
              <a:spcBef>
                <a:spcPts val="0"/>
              </a:spcBef>
              <a:spcAft>
                <a:spcPts val="0"/>
              </a:spcAft>
              <a:buClr>
                <a:srgbClr val="002676"/>
              </a:buClr>
              <a:buSzPts val="12000"/>
              <a:buNone/>
              <a:defRPr sz="12000">
                <a:solidFill>
                  <a:srgbClr val="002676"/>
                </a:solidFill>
              </a:defRPr>
            </a:lvl9pPr>
          </a:lstStyle>
          <a:p>
            <a:r>
              <a:t>xx%</a:t>
            </a:r>
          </a:p>
        </p:txBody>
      </p:sp>
      <p:sp>
        <p:nvSpPr>
          <p:cNvPr id="111" name="Google Shape;111;p17"/>
          <p:cNvSpPr txBox="1">
            <a:spLocks noGrp="1"/>
          </p:cNvSpPr>
          <p:nvPr>
            <p:ph type="subTitle" idx="1"/>
          </p:nvPr>
        </p:nvSpPr>
        <p:spPr>
          <a:xfrm>
            <a:off x="799475" y="2423575"/>
            <a:ext cx="3018300" cy="178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400"/>
              <a:buFont typeface="Inter Medium"/>
              <a:buNone/>
              <a:defRPr sz="14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
        <p:nvSpPr>
          <p:cNvPr id="112" name="Google Shape;112;p17"/>
          <p:cNvSpPr txBox="1">
            <a:spLocks noGrp="1"/>
          </p:cNvSpPr>
          <p:nvPr>
            <p:ph type="subTitle" idx="3"/>
          </p:nvPr>
        </p:nvSpPr>
        <p:spPr>
          <a:xfrm>
            <a:off x="5420825" y="2423575"/>
            <a:ext cx="3118500" cy="178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400"/>
              <a:buFont typeface="Inter Medium"/>
              <a:buNone/>
              <a:defRPr sz="14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 - Numbers">
  <p:cSld name="TITLE_2_1_1_1_1">
    <p:spTree>
      <p:nvGrpSpPr>
        <p:cNvPr id="1" name="Shape 113"/>
        <p:cNvGrpSpPr/>
        <p:nvPr/>
      </p:nvGrpSpPr>
      <p:grpSpPr>
        <a:xfrm>
          <a:off x="0" y="0"/>
          <a:ext cx="0" cy="0"/>
          <a:chOff x="0" y="0"/>
          <a:chExt cx="0" cy="0"/>
        </a:xfrm>
      </p:grpSpPr>
      <p:pic>
        <p:nvPicPr>
          <p:cNvPr id="114" name="Google Shape;114;p1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499"/>
          </a:xfrm>
          <a:prstGeom prst="rect">
            <a:avLst/>
          </a:prstGeom>
          <a:noFill/>
          <a:ln>
            <a:noFill/>
          </a:ln>
        </p:spPr>
      </p:pic>
      <p:sp>
        <p:nvSpPr>
          <p:cNvPr id="115" name="Google Shape;11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18"/>
          <p:cNvSpPr txBox="1">
            <a:spLocks noGrp="1"/>
          </p:cNvSpPr>
          <p:nvPr>
            <p:ph type="title" hasCustomPrompt="1"/>
          </p:nvPr>
        </p:nvSpPr>
        <p:spPr>
          <a:xfrm>
            <a:off x="786550" y="546475"/>
            <a:ext cx="3031200" cy="196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7200"/>
              <a:buFont typeface="Inter Black"/>
              <a:buNone/>
              <a:defRPr sz="72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2000"/>
              <a:buNone/>
              <a:defRPr sz="12000">
                <a:solidFill>
                  <a:srgbClr val="002676"/>
                </a:solidFill>
              </a:defRPr>
            </a:lvl2pPr>
            <a:lvl3pPr lvl="2" algn="ctr" rtl="0">
              <a:spcBef>
                <a:spcPts val="0"/>
              </a:spcBef>
              <a:spcAft>
                <a:spcPts val="0"/>
              </a:spcAft>
              <a:buClr>
                <a:srgbClr val="002676"/>
              </a:buClr>
              <a:buSzPts val="12000"/>
              <a:buNone/>
              <a:defRPr sz="12000">
                <a:solidFill>
                  <a:srgbClr val="002676"/>
                </a:solidFill>
              </a:defRPr>
            </a:lvl3pPr>
            <a:lvl4pPr lvl="3" algn="ctr" rtl="0">
              <a:spcBef>
                <a:spcPts val="0"/>
              </a:spcBef>
              <a:spcAft>
                <a:spcPts val="0"/>
              </a:spcAft>
              <a:buClr>
                <a:srgbClr val="002676"/>
              </a:buClr>
              <a:buSzPts val="12000"/>
              <a:buNone/>
              <a:defRPr sz="12000">
                <a:solidFill>
                  <a:srgbClr val="002676"/>
                </a:solidFill>
              </a:defRPr>
            </a:lvl4pPr>
            <a:lvl5pPr lvl="4" algn="ctr" rtl="0">
              <a:spcBef>
                <a:spcPts val="0"/>
              </a:spcBef>
              <a:spcAft>
                <a:spcPts val="0"/>
              </a:spcAft>
              <a:buClr>
                <a:srgbClr val="002676"/>
              </a:buClr>
              <a:buSzPts val="12000"/>
              <a:buNone/>
              <a:defRPr sz="12000">
                <a:solidFill>
                  <a:srgbClr val="002676"/>
                </a:solidFill>
              </a:defRPr>
            </a:lvl5pPr>
            <a:lvl6pPr lvl="5" algn="ctr" rtl="0">
              <a:spcBef>
                <a:spcPts val="0"/>
              </a:spcBef>
              <a:spcAft>
                <a:spcPts val="0"/>
              </a:spcAft>
              <a:buClr>
                <a:srgbClr val="002676"/>
              </a:buClr>
              <a:buSzPts val="12000"/>
              <a:buNone/>
              <a:defRPr sz="12000">
                <a:solidFill>
                  <a:srgbClr val="002676"/>
                </a:solidFill>
              </a:defRPr>
            </a:lvl6pPr>
            <a:lvl7pPr lvl="6" algn="ctr" rtl="0">
              <a:spcBef>
                <a:spcPts val="0"/>
              </a:spcBef>
              <a:spcAft>
                <a:spcPts val="0"/>
              </a:spcAft>
              <a:buClr>
                <a:srgbClr val="002676"/>
              </a:buClr>
              <a:buSzPts val="12000"/>
              <a:buNone/>
              <a:defRPr sz="12000">
                <a:solidFill>
                  <a:srgbClr val="002676"/>
                </a:solidFill>
              </a:defRPr>
            </a:lvl7pPr>
            <a:lvl8pPr lvl="7" algn="ctr" rtl="0">
              <a:spcBef>
                <a:spcPts val="0"/>
              </a:spcBef>
              <a:spcAft>
                <a:spcPts val="0"/>
              </a:spcAft>
              <a:buClr>
                <a:srgbClr val="002676"/>
              </a:buClr>
              <a:buSzPts val="12000"/>
              <a:buNone/>
              <a:defRPr sz="12000">
                <a:solidFill>
                  <a:srgbClr val="002676"/>
                </a:solidFill>
              </a:defRPr>
            </a:lvl8pPr>
            <a:lvl9pPr lvl="8" algn="ctr" rtl="0">
              <a:spcBef>
                <a:spcPts val="0"/>
              </a:spcBef>
              <a:spcAft>
                <a:spcPts val="0"/>
              </a:spcAft>
              <a:buClr>
                <a:srgbClr val="002676"/>
              </a:buClr>
              <a:buSzPts val="12000"/>
              <a:buNone/>
              <a:defRPr sz="12000">
                <a:solidFill>
                  <a:srgbClr val="002676"/>
                </a:solidFill>
              </a:defRPr>
            </a:lvl9pPr>
          </a:lstStyle>
          <a:p>
            <a:r>
              <a:t>xx%</a:t>
            </a:r>
          </a:p>
        </p:txBody>
      </p:sp>
      <p:sp>
        <p:nvSpPr>
          <p:cNvPr id="117" name="Google Shape;117;p18"/>
          <p:cNvSpPr txBox="1">
            <a:spLocks noGrp="1"/>
          </p:cNvSpPr>
          <p:nvPr>
            <p:ph type="subTitle" idx="1"/>
          </p:nvPr>
        </p:nvSpPr>
        <p:spPr>
          <a:xfrm>
            <a:off x="799475" y="2423575"/>
            <a:ext cx="3018300" cy="178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400"/>
              <a:buFont typeface="Inter Medium"/>
              <a:buNone/>
              <a:defRPr sz="14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 Section header">
  <p:cSld name="TITLE_1">
    <p:spTree>
      <p:nvGrpSpPr>
        <p:cNvPr id="1" name="Shape 118"/>
        <p:cNvGrpSpPr/>
        <p:nvPr/>
      </p:nvGrpSpPr>
      <p:grpSpPr>
        <a:xfrm>
          <a:off x="0" y="0"/>
          <a:ext cx="0" cy="0"/>
          <a:chOff x="0" y="0"/>
          <a:chExt cx="0" cy="0"/>
        </a:xfrm>
      </p:grpSpPr>
      <p:pic>
        <p:nvPicPr>
          <p:cNvPr id="119" name="Google Shape;119;p1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490"/>
          </a:xfrm>
          <a:prstGeom prst="rect">
            <a:avLst/>
          </a:prstGeom>
          <a:noFill/>
          <a:ln>
            <a:noFill/>
          </a:ln>
        </p:spPr>
      </p:pic>
      <p:sp>
        <p:nvSpPr>
          <p:cNvPr id="120" name="Google Shape;120;p19"/>
          <p:cNvSpPr txBox="1">
            <a:spLocks noGrp="1"/>
          </p:cNvSpPr>
          <p:nvPr>
            <p:ph type="ctrTitle"/>
          </p:nvPr>
        </p:nvSpPr>
        <p:spPr>
          <a:xfrm>
            <a:off x="799475" y="714000"/>
            <a:ext cx="6226800" cy="1475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21" name="Google Shape;12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 - Quote">
  <p:cSld name="TITLE_1_1">
    <p:spTree>
      <p:nvGrpSpPr>
        <p:cNvPr id="1" name="Shape 122"/>
        <p:cNvGrpSpPr/>
        <p:nvPr/>
      </p:nvGrpSpPr>
      <p:grpSpPr>
        <a:xfrm>
          <a:off x="0" y="0"/>
          <a:ext cx="0" cy="0"/>
          <a:chOff x="0" y="0"/>
          <a:chExt cx="0" cy="0"/>
        </a:xfrm>
      </p:grpSpPr>
      <p:pic>
        <p:nvPicPr>
          <p:cNvPr id="123" name="Google Shape;123;p2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510"/>
          </a:xfrm>
          <a:prstGeom prst="rect">
            <a:avLst/>
          </a:prstGeom>
          <a:noFill/>
          <a:ln>
            <a:noFill/>
          </a:ln>
        </p:spPr>
      </p:pic>
      <p:sp>
        <p:nvSpPr>
          <p:cNvPr id="124" name="Google Shape;124;p20"/>
          <p:cNvSpPr txBox="1">
            <a:spLocks noGrp="1"/>
          </p:cNvSpPr>
          <p:nvPr>
            <p:ph type="ctrTitle"/>
          </p:nvPr>
        </p:nvSpPr>
        <p:spPr>
          <a:xfrm>
            <a:off x="799475" y="714000"/>
            <a:ext cx="6226800" cy="1475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3600"/>
              <a:buFont typeface="Inter Black"/>
              <a:buNone/>
              <a:defRPr sz="3600">
                <a:solidFill>
                  <a:srgbClr val="002676"/>
                </a:solidFill>
                <a:latin typeface="Inter Black"/>
                <a:ea typeface="Inter Black"/>
                <a:cs typeface="Inter Black"/>
                <a:sym typeface="Inter Black"/>
              </a:defRPr>
            </a:lvl1pPr>
            <a:lvl2pPr lvl="1" rtl="0">
              <a:spcBef>
                <a:spcPts val="0"/>
              </a:spcBef>
              <a:spcAft>
                <a:spcPts val="0"/>
              </a:spcAft>
              <a:buClr>
                <a:srgbClr val="002676"/>
              </a:buClr>
              <a:buSzPts val="5200"/>
              <a:buNone/>
              <a:defRPr sz="5200">
                <a:solidFill>
                  <a:srgbClr val="002676"/>
                </a:solidFill>
              </a:defRPr>
            </a:lvl2pPr>
            <a:lvl3pPr lvl="2" rtl="0">
              <a:spcBef>
                <a:spcPts val="0"/>
              </a:spcBef>
              <a:spcAft>
                <a:spcPts val="0"/>
              </a:spcAft>
              <a:buClr>
                <a:srgbClr val="002676"/>
              </a:buClr>
              <a:buSzPts val="5200"/>
              <a:buNone/>
              <a:defRPr sz="5200">
                <a:solidFill>
                  <a:srgbClr val="002676"/>
                </a:solidFill>
              </a:defRPr>
            </a:lvl3pPr>
            <a:lvl4pPr lvl="3" rtl="0">
              <a:spcBef>
                <a:spcPts val="0"/>
              </a:spcBef>
              <a:spcAft>
                <a:spcPts val="0"/>
              </a:spcAft>
              <a:buClr>
                <a:srgbClr val="002676"/>
              </a:buClr>
              <a:buSzPts val="5200"/>
              <a:buNone/>
              <a:defRPr sz="5200">
                <a:solidFill>
                  <a:srgbClr val="002676"/>
                </a:solidFill>
              </a:defRPr>
            </a:lvl4pPr>
            <a:lvl5pPr lvl="4" rtl="0">
              <a:spcBef>
                <a:spcPts val="0"/>
              </a:spcBef>
              <a:spcAft>
                <a:spcPts val="0"/>
              </a:spcAft>
              <a:buClr>
                <a:srgbClr val="002676"/>
              </a:buClr>
              <a:buSzPts val="5200"/>
              <a:buNone/>
              <a:defRPr sz="5200">
                <a:solidFill>
                  <a:srgbClr val="002676"/>
                </a:solidFill>
              </a:defRPr>
            </a:lvl5pPr>
            <a:lvl6pPr lvl="5" rtl="0">
              <a:spcBef>
                <a:spcPts val="0"/>
              </a:spcBef>
              <a:spcAft>
                <a:spcPts val="0"/>
              </a:spcAft>
              <a:buClr>
                <a:srgbClr val="002676"/>
              </a:buClr>
              <a:buSzPts val="5200"/>
              <a:buNone/>
              <a:defRPr sz="5200">
                <a:solidFill>
                  <a:srgbClr val="002676"/>
                </a:solidFill>
              </a:defRPr>
            </a:lvl6pPr>
            <a:lvl7pPr lvl="6" rtl="0">
              <a:spcBef>
                <a:spcPts val="0"/>
              </a:spcBef>
              <a:spcAft>
                <a:spcPts val="0"/>
              </a:spcAft>
              <a:buClr>
                <a:srgbClr val="002676"/>
              </a:buClr>
              <a:buSzPts val="5200"/>
              <a:buNone/>
              <a:defRPr sz="5200">
                <a:solidFill>
                  <a:srgbClr val="002676"/>
                </a:solidFill>
              </a:defRPr>
            </a:lvl7pPr>
            <a:lvl8pPr lvl="7" rtl="0">
              <a:spcBef>
                <a:spcPts val="0"/>
              </a:spcBef>
              <a:spcAft>
                <a:spcPts val="0"/>
              </a:spcAft>
              <a:buClr>
                <a:srgbClr val="002676"/>
              </a:buClr>
              <a:buSzPts val="5200"/>
              <a:buNone/>
              <a:defRPr sz="5200">
                <a:solidFill>
                  <a:srgbClr val="002676"/>
                </a:solidFill>
              </a:defRPr>
            </a:lvl8pPr>
            <a:lvl9pPr lvl="8" rtl="0">
              <a:spcBef>
                <a:spcPts val="0"/>
              </a:spcBef>
              <a:spcAft>
                <a:spcPts val="0"/>
              </a:spcAft>
              <a:buClr>
                <a:srgbClr val="002676"/>
              </a:buClr>
              <a:buSzPts val="5200"/>
              <a:buNone/>
              <a:defRPr sz="5200">
                <a:solidFill>
                  <a:srgbClr val="002676"/>
                </a:solidFill>
              </a:defRPr>
            </a:lvl9pPr>
          </a:lstStyle>
          <a:p>
            <a:endParaRPr/>
          </a:p>
        </p:txBody>
      </p:sp>
      <p:sp>
        <p:nvSpPr>
          <p:cNvPr id="125" name="Google Shape;12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20"/>
          <p:cNvSpPr txBox="1">
            <a:spLocks noGrp="1"/>
          </p:cNvSpPr>
          <p:nvPr>
            <p:ph type="subTitle" idx="1"/>
          </p:nvPr>
        </p:nvSpPr>
        <p:spPr>
          <a:xfrm>
            <a:off x="799475" y="3485275"/>
            <a:ext cx="62268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400"/>
              <a:buFont typeface="Inter Medium"/>
              <a:buNone/>
              <a:defRPr sz="14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 Title and body (white)">
  <p:cSld name="TITLE_2">
    <p:spTree>
      <p:nvGrpSpPr>
        <p:cNvPr id="1" name="Shape 13"/>
        <p:cNvGrpSpPr/>
        <p:nvPr/>
      </p:nvGrpSpPr>
      <p:grpSpPr>
        <a:xfrm>
          <a:off x="0" y="0"/>
          <a:ext cx="0" cy="0"/>
          <a:chOff x="0" y="0"/>
          <a:chExt cx="0" cy="0"/>
        </a:xfrm>
      </p:grpSpPr>
      <p:pic>
        <p:nvPicPr>
          <p:cNvPr id="14" name="Google Shape;14;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2000"/>
            <a:ext cx="9143997" cy="5143478"/>
          </a:xfrm>
          <a:prstGeom prst="rect">
            <a:avLst/>
          </a:prstGeom>
          <a:noFill/>
          <a:ln>
            <a:noFill/>
          </a:ln>
        </p:spPr>
      </p:pic>
      <p:sp>
        <p:nvSpPr>
          <p:cNvPr id="15" name="Google Shape;15;p3"/>
          <p:cNvSpPr txBox="1">
            <a:spLocks noGrp="1"/>
          </p:cNvSpPr>
          <p:nvPr>
            <p:ph type="ctrTitle"/>
          </p:nvPr>
        </p:nvSpPr>
        <p:spPr>
          <a:xfrm>
            <a:off x="799475" y="714000"/>
            <a:ext cx="5343000" cy="1475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3600"/>
              <a:buFont typeface="Inter Black"/>
              <a:buNone/>
              <a:defRPr sz="3600">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6" name="Google Shape;16;p3"/>
          <p:cNvSpPr txBox="1">
            <a:spLocks noGrp="1"/>
          </p:cNvSpPr>
          <p:nvPr>
            <p:ph type="subTitle" idx="1"/>
          </p:nvPr>
        </p:nvSpPr>
        <p:spPr>
          <a:xfrm>
            <a:off x="799475" y="2175450"/>
            <a:ext cx="4781400" cy="1721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400"/>
              <a:buFont typeface="Inter Medium"/>
              <a:buNone/>
              <a:defRPr sz="14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2 Title and Content (2)">
  <p:cSld name="TWO_OBJECTS_1">
    <p:spTree>
      <p:nvGrpSpPr>
        <p:cNvPr id="1" name="Shape 127"/>
        <p:cNvGrpSpPr/>
        <p:nvPr/>
      </p:nvGrpSpPr>
      <p:grpSpPr>
        <a:xfrm>
          <a:off x="0" y="0"/>
          <a:ext cx="0" cy="0"/>
          <a:chOff x="0" y="0"/>
          <a:chExt cx="0" cy="0"/>
        </a:xfrm>
      </p:grpSpPr>
      <p:sp>
        <p:nvSpPr>
          <p:cNvPr id="128" name="Google Shape;128;p21"/>
          <p:cNvSpPr txBox="1">
            <a:spLocks noGrp="1"/>
          </p:cNvSpPr>
          <p:nvPr>
            <p:ph type="body" idx="1"/>
          </p:nvPr>
        </p:nvSpPr>
        <p:spPr>
          <a:xfrm>
            <a:off x="634725" y="1369225"/>
            <a:ext cx="3880200" cy="3263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29" name="Google Shape;129;p21"/>
          <p:cNvSpPr txBox="1">
            <a:spLocks noGrp="1"/>
          </p:cNvSpPr>
          <p:nvPr>
            <p:ph type="body" idx="2"/>
          </p:nvPr>
        </p:nvSpPr>
        <p:spPr>
          <a:xfrm>
            <a:off x="4629150" y="1369225"/>
            <a:ext cx="3886200" cy="3263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0" name="Google Shape;130;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1F497D"/>
              </a:buClr>
              <a:buSzPts val="1400"/>
              <a:buNone/>
              <a:defRPr>
                <a:solidFill>
                  <a:srgbClr val="1F497D"/>
                </a:solidFill>
              </a:defRPr>
            </a:lvl1pPr>
            <a:lvl2pPr lvl="1" algn="l">
              <a:lnSpc>
                <a:spcPct val="100000"/>
              </a:lnSpc>
              <a:spcBef>
                <a:spcPts val="0"/>
              </a:spcBef>
              <a:spcAft>
                <a:spcPts val="0"/>
              </a:spcAft>
              <a:buClr>
                <a:srgbClr val="1F497D"/>
              </a:buClr>
              <a:buSzPts val="1100"/>
              <a:buNone/>
              <a:defRPr>
                <a:solidFill>
                  <a:srgbClr val="1F497D"/>
                </a:solidFill>
              </a:defRPr>
            </a:lvl2pPr>
            <a:lvl3pPr lvl="2" algn="l">
              <a:lnSpc>
                <a:spcPct val="100000"/>
              </a:lnSpc>
              <a:spcBef>
                <a:spcPts val="0"/>
              </a:spcBef>
              <a:spcAft>
                <a:spcPts val="0"/>
              </a:spcAft>
              <a:buClr>
                <a:srgbClr val="1F497D"/>
              </a:buClr>
              <a:buSzPts val="1100"/>
              <a:buNone/>
              <a:defRPr>
                <a:solidFill>
                  <a:srgbClr val="1F497D"/>
                </a:solidFill>
              </a:defRPr>
            </a:lvl3pPr>
            <a:lvl4pPr lvl="3" algn="l">
              <a:lnSpc>
                <a:spcPct val="100000"/>
              </a:lnSpc>
              <a:spcBef>
                <a:spcPts val="0"/>
              </a:spcBef>
              <a:spcAft>
                <a:spcPts val="0"/>
              </a:spcAft>
              <a:buClr>
                <a:srgbClr val="1F497D"/>
              </a:buClr>
              <a:buSzPts val="1100"/>
              <a:buNone/>
              <a:defRPr>
                <a:solidFill>
                  <a:srgbClr val="1F497D"/>
                </a:solidFill>
              </a:defRPr>
            </a:lvl4pPr>
            <a:lvl5pPr lvl="4" algn="l">
              <a:lnSpc>
                <a:spcPct val="100000"/>
              </a:lnSpc>
              <a:spcBef>
                <a:spcPts val="0"/>
              </a:spcBef>
              <a:spcAft>
                <a:spcPts val="0"/>
              </a:spcAft>
              <a:buClr>
                <a:srgbClr val="1F497D"/>
              </a:buClr>
              <a:buSzPts val="1100"/>
              <a:buNone/>
              <a:defRPr>
                <a:solidFill>
                  <a:srgbClr val="1F497D"/>
                </a:solidFill>
              </a:defRPr>
            </a:lvl5pPr>
            <a:lvl6pPr lvl="5" algn="l">
              <a:lnSpc>
                <a:spcPct val="100000"/>
              </a:lnSpc>
              <a:spcBef>
                <a:spcPts val="0"/>
              </a:spcBef>
              <a:spcAft>
                <a:spcPts val="0"/>
              </a:spcAft>
              <a:buClr>
                <a:srgbClr val="1F497D"/>
              </a:buClr>
              <a:buSzPts val="1100"/>
              <a:buNone/>
              <a:defRPr>
                <a:solidFill>
                  <a:srgbClr val="1F497D"/>
                </a:solidFill>
              </a:defRPr>
            </a:lvl6pPr>
            <a:lvl7pPr lvl="6" algn="l">
              <a:lnSpc>
                <a:spcPct val="100000"/>
              </a:lnSpc>
              <a:spcBef>
                <a:spcPts val="0"/>
              </a:spcBef>
              <a:spcAft>
                <a:spcPts val="0"/>
              </a:spcAft>
              <a:buClr>
                <a:srgbClr val="1F497D"/>
              </a:buClr>
              <a:buSzPts val="1100"/>
              <a:buNone/>
              <a:defRPr>
                <a:solidFill>
                  <a:srgbClr val="1F497D"/>
                </a:solidFill>
              </a:defRPr>
            </a:lvl7pPr>
            <a:lvl8pPr lvl="7" algn="l">
              <a:lnSpc>
                <a:spcPct val="100000"/>
              </a:lnSpc>
              <a:spcBef>
                <a:spcPts val="0"/>
              </a:spcBef>
              <a:spcAft>
                <a:spcPts val="0"/>
              </a:spcAft>
              <a:buClr>
                <a:srgbClr val="1F497D"/>
              </a:buClr>
              <a:buSzPts val="1100"/>
              <a:buNone/>
              <a:defRPr>
                <a:solidFill>
                  <a:srgbClr val="1F497D"/>
                </a:solidFill>
              </a:defRPr>
            </a:lvl8pPr>
            <a:lvl9pPr lvl="8" algn="l">
              <a:lnSpc>
                <a:spcPct val="100000"/>
              </a:lnSpc>
              <a:spcBef>
                <a:spcPts val="0"/>
              </a:spcBef>
              <a:spcAft>
                <a:spcPts val="0"/>
              </a:spcAft>
              <a:buClr>
                <a:srgbClr val="1F497D"/>
              </a:buClr>
              <a:buSzPts val="1100"/>
              <a:buNone/>
              <a:defRPr>
                <a:solidFill>
                  <a:srgbClr val="1F497D"/>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1 Title and Content">
  <p:cSld name="OBJECT_1_1">
    <p:spTree>
      <p:nvGrpSpPr>
        <p:cNvPr id="1" name="Shape 131"/>
        <p:cNvGrpSpPr/>
        <p:nvPr/>
      </p:nvGrpSpPr>
      <p:grpSpPr>
        <a:xfrm>
          <a:off x="0" y="0"/>
          <a:ext cx="0" cy="0"/>
          <a:chOff x="0" y="0"/>
          <a:chExt cx="0" cy="0"/>
        </a:xfrm>
      </p:grpSpPr>
      <p:sp>
        <p:nvSpPr>
          <p:cNvPr id="132" name="Google Shape;132;p22"/>
          <p:cNvSpPr txBox="1">
            <a:spLocks noGrp="1"/>
          </p:cNvSpPr>
          <p:nvPr>
            <p:ph type="body" idx="1"/>
          </p:nvPr>
        </p:nvSpPr>
        <p:spPr>
          <a:xfrm>
            <a:off x="634725" y="1369225"/>
            <a:ext cx="7886700" cy="3263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3" name="Google Shape;133;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1F497D"/>
              </a:buClr>
              <a:buSzPts val="1400"/>
              <a:buNone/>
              <a:defRPr>
                <a:solidFill>
                  <a:srgbClr val="1F497D"/>
                </a:solidFill>
              </a:defRPr>
            </a:lvl1pPr>
            <a:lvl2pPr lvl="1" algn="l">
              <a:lnSpc>
                <a:spcPct val="100000"/>
              </a:lnSpc>
              <a:spcBef>
                <a:spcPts val="0"/>
              </a:spcBef>
              <a:spcAft>
                <a:spcPts val="0"/>
              </a:spcAft>
              <a:buClr>
                <a:srgbClr val="1F497D"/>
              </a:buClr>
              <a:buSzPts val="1100"/>
              <a:buNone/>
              <a:defRPr>
                <a:solidFill>
                  <a:srgbClr val="1F497D"/>
                </a:solidFill>
              </a:defRPr>
            </a:lvl2pPr>
            <a:lvl3pPr lvl="2" algn="l">
              <a:lnSpc>
                <a:spcPct val="100000"/>
              </a:lnSpc>
              <a:spcBef>
                <a:spcPts val="0"/>
              </a:spcBef>
              <a:spcAft>
                <a:spcPts val="0"/>
              </a:spcAft>
              <a:buClr>
                <a:srgbClr val="1F497D"/>
              </a:buClr>
              <a:buSzPts val="1100"/>
              <a:buNone/>
              <a:defRPr>
                <a:solidFill>
                  <a:srgbClr val="1F497D"/>
                </a:solidFill>
              </a:defRPr>
            </a:lvl3pPr>
            <a:lvl4pPr lvl="3" algn="l">
              <a:lnSpc>
                <a:spcPct val="100000"/>
              </a:lnSpc>
              <a:spcBef>
                <a:spcPts val="0"/>
              </a:spcBef>
              <a:spcAft>
                <a:spcPts val="0"/>
              </a:spcAft>
              <a:buClr>
                <a:srgbClr val="1F497D"/>
              </a:buClr>
              <a:buSzPts val="1100"/>
              <a:buNone/>
              <a:defRPr>
                <a:solidFill>
                  <a:srgbClr val="1F497D"/>
                </a:solidFill>
              </a:defRPr>
            </a:lvl4pPr>
            <a:lvl5pPr lvl="4" algn="l">
              <a:lnSpc>
                <a:spcPct val="100000"/>
              </a:lnSpc>
              <a:spcBef>
                <a:spcPts val="0"/>
              </a:spcBef>
              <a:spcAft>
                <a:spcPts val="0"/>
              </a:spcAft>
              <a:buClr>
                <a:srgbClr val="1F497D"/>
              </a:buClr>
              <a:buSzPts val="1100"/>
              <a:buNone/>
              <a:defRPr>
                <a:solidFill>
                  <a:srgbClr val="1F497D"/>
                </a:solidFill>
              </a:defRPr>
            </a:lvl5pPr>
            <a:lvl6pPr lvl="5" algn="l">
              <a:lnSpc>
                <a:spcPct val="100000"/>
              </a:lnSpc>
              <a:spcBef>
                <a:spcPts val="0"/>
              </a:spcBef>
              <a:spcAft>
                <a:spcPts val="0"/>
              </a:spcAft>
              <a:buClr>
                <a:srgbClr val="1F497D"/>
              </a:buClr>
              <a:buSzPts val="1100"/>
              <a:buNone/>
              <a:defRPr>
                <a:solidFill>
                  <a:srgbClr val="1F497D"/>
                </a:solidFill>
              </a:defRPr>
            </a:lvl6pPr>
            <a:lvl7pPr lvl="6" algn="l">
              <a:lnSpc>
                <a:spcPct val="100000"/>
              </a:lnSpc>
              <a:spcBef>
                <a:spcPts val="0"/>
              </a:spcBef>
              <a:spcAft>
                <a:spcPts val="0"/>
              </a:spcAft>
              <a:buClr>
                <a:srgbClr val="1F497D"/>
              </a:buClr>
              <a:buSzPts val="1100"/>
              <a:buNone/>
              <a:defRPr>
                <a:solidFill>
                  <a:srgbClr val="1F497D"/>
                </a:solidFill>
              </a:defRPr>
            </a:lvl7pPr>
            <a:lvl8pPr lvl="7" algn="l">
              <a:lnSpc>
                <a:spcPct val="100000"/>
              </a:lnSpc>
              <a:spcBef>
                <a:spcPts val="0"/>
              </a:spcBef>
              <a:spcAft>
                <a:spcPts val="0"/>
              </a:spcAft>
              <a:buClr>
                <a:srgbClr val="1F497D"/>
              </a:buClr>
              <a:buSzPts val="1100"/>
              <a:buNone/>
              <a:defRPr>
                <a:solidFill>
                  <a:srgbClr val="1F497D"/>
                </a:solidFill>
              </a:defRPr>
            </a:lvl8pPr>
            <a:lvl9pPr lvl="8" algn="l">
              <a:lnSpc>
                <a:spcPct val="100000"/>
              </a:lnSpc>
              <a:spcBef>
                <a:spcPts val="0"/>
              </a:spcBef>
              <a:spcAft>
                <a:spcPts val="0"/>
              </a:spcAft>
              <a:buClr>
                <a:srgbClr val="1F497D"/>
              </a:buClr>
              <a:buSzPts val="1100"/>
              <a:buNone/>
              <a:defRPr>
                <a:solidFill>
                  <a:srgbClr val="1F497D"/>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 Section Header 1">
  <p:cSld name="SECTION_HEADER_1">
    <p:spTree>
      <p:nvGrpSpPr>
        <p:cNvPr id="1" name="Shape 134"/>
        <p:cNvGrpSpPr/>
        <p:nvPr/>
      </p:nvGrpSpPr>
      <p:grpSpPr>
        <a:xfrm>
          <a:off x="0" y="0"/>
          <a:ext cx="0" cy="0"/>
          <a:chOff x="0" y="0"/>
          <a:chExt cx="0" cy="0"/>
        </a:xfrm>
      </p:grpSpPr>
      <p:sp>
        <p:nvSpPr>
          <p:cNvPr id="135" name="Google Shape;135;p23"/>
          <p:cNvSpPr txBox="1">
            <a:spLocks noGrp="1"/>
          </p:cNvSpPr>
          <p:nvPr>
            <p:ph type="ctrTitle"/>
          </p:nvPr>
        </p:nvSpPr>
        <p:spPr>
          <a:xfrm>
            <a:off x="1143000" y="765572"/>
            <a:ext cx="6858000" cy="1790700"/>
          </a:xfrm>
          <a:prstGeom prst="rect">
            <a:avLst/>
          </a:prstGeom>
          <a:noFill/>
          <a:ln>
            <a:noFill/>
          </a:ln>
        </p:spPr>
        <p:txBody>
          <a:bodyPr spcFirstLastPara="1" wrap="square" lIns="68575" tIns="34275" rIns="68575" bIns="34275" anchor="b" anchorCtr="0">
            <a:normAutofit/>
          </a:bodyPr>
          <a:lstStyle>
            <a:lvl1pPr marL="0" lvl="0" indent="0" algn="ctr">
              <a:lnSpc>
                <a:spcPct val="90000"/>
              </a:lnSpc>
              <a:spcBef>
                <a:spcPts val="0"/>
              </a:spcBef>
              <a:spcAft>
                <a:spcPts val="0"/>
              </a:spcAft>
              <a:buClr>
                <a:srgbClr val="1F497D"/>
              </a:buClr>
              <a:buSzPts val="4500"/>
              <a:buFont typeface="Lucida Sans"/>
              <a:buNone/>
              <a:defRPr/>
            </a:lvl1pPr>
            <a:lvl2pPr marL="0" lvl="1" indent="0" algn="ctr">
              <a:lnSpc>
                <a:spcPct val="90000"/>
              </a:lnSpc>
              <a:spcBef>
                <a:spcPts val="0"/>
              </a:spcBef>
              <a:spcAft>
                <a:spcPts val="0"/>
              </a:spcAft>
              <a:buClr>
                <a:srgbClr val="1F497D"/>
              </a:buClr>
              <a:buSzPts val="4500"/>
              <a:buFont typeface="Lucida Sans"/>
              <a:buNone/>
              <a:defRPr/>
            </a:lvl2pPr>
            <a:lvl3pPr marL="0" lvl="2" indent="0" algn="ctr">
              <a:lnSpc>
                <a:spcPct val="90000"/>
              </a:lnSpc>
              <a:spcBef>
                <a:spcPts val="0"/>
              </a:spcBef>
              <a:spcAft>
                <a:spcPts val="0"/>
              </a:spcAft>
              <a:buClr>
                <a:srgbClr val="1F497D"/>
              </a:buClr>
              <a:buSzPts val="4500"/>
              <a:buFont typeface="Lucida Sans"/>
              <a:buNone/>
              <a:defRPr/>
            </a:lvl3pPr>
            <a:lvl4pPr marL="0" lvl="3" indent="0" algn="ctr">
              <a:lnSpc>
                <a:spcPct val="90000"/>
              </a:lnSpc>
              <a:spcBef>
                <a:spcPts val="0"/>
              </a:spcBef>
              <a:spcAft>
                <a:spcPts val="0"/>
              </a:spcAft>
              <a:buClr>
                <a:srgbClr val="1F497D"/>
              </a:buClr>
              <a:buSzPts val="4500"/>
              <a:buFont typeface="Lucida Sans"/>
              <a:buNone/>
              <a:defRPr/>
            </a:lvl4pPr>
            <a:lvl5pPr marL="0" lvl="4" indent="0" algn="ctr">
              <a:lnSpc>
                <a:spcPct val="90000"/>
              </a:lnSpc>
              <a:spcBef>
                <a:spcPts val="0"/>
              </a:spcBef>
              <a:spcAft>
                <a:spcPts val="0"/>
              </a:spcAft>
              <a:buClr>
                <a:srgbClr val="1F497D"/>
              </a:buClr>
              <a:buSzPts val="4500"/>
              <a:buFont typeface="Lucida Sans"/>
              <a:buNone/>
              <a:defRPr/>
            </a:lvl5pPr>
            <a:lvl6pPr marL="0" lvl="5" indent="0" algn="ctr">
              <a:lnSpc>
                <a:spcPct val="90000"/>
              </a:lnSpc>
              <a:spcBef>
                <a:spcPts val="0"/>
              </a:spcBef>
              <a:spcAft>
                <a:spcPts val="0"/>
              </a:spcAft>
              <a:buClr>
                <a:srgbClr val="1F497D"/>
              </a:buClr>
              <a:buSzPts val="4500"/>
              <a:buFont typeface="Lucida Sans"/>
              <a:buNone/>
              <a:defRPr/>
            </a:lvl6pPr>
            <a:lvl7pPr marL="0" lvl="6" indent="0" algn="ctr">
              <a:lnSpc>
                <a:spcPct val="90000"/>
              </a:lnSpc>
              <a:spcBef>
                <a:spcPts val="0"/>
              </a:spcBef>
              <a:spcAft>
                <a:spcPts val="0"/>
              </a:spcAft>
              <a:buClr>
                <a:srgbClr val="1F497D"/>
              </a:buClr>
              <a:buSzPts val="4500"/>
              <a:buFont typeface="Lucida Sans"/>
              <a:buNone/>
              <a:defRPr/>
            </a:lvl7pPr>
            <a:lvl8pPr marL="0" lvl="7" indent="0" algn="ctr">
              <a:lnSpc>
                <a:spcPct val="90000"/>
              </a:lnSpc>
              <a:spcBef>
                <a:spcPts val="0"/>
              </a:spcBef>
              <a:spcAft>
                <a:spcPts val="0"/>
              </a:spcAft>
              <a:buClr>
                <a:srgbClr val="1F497D"/>
              </a:buClr>
              <a:buSzPts val="4500"/>
              <a:buFont typeface="Lucida Sans"/>
              <a:buNone/>
              <a:defRPr/>
            </a:lvl8pPr>
            <a:lvl9pPr marL="0" lvl="8" indent="0" algn="ctr">
              <a:lnSpc>
                <a:spcPct val="90000"/>
              </a:lnSpc>
              <a:spcBef>
                <a:spcPts val="0"/>
              </a:spcBef>
              <a:spcAft>
                <a:spcPts val="0"/>
              </a:spcAft>
              <a:buClr>
                <a:srgbClr val="1F497D"/>
              </a:buClr>
              <a:buSzPts val="4500"/>
              <a:buFont typeface="Lucida Sans"/>
              <a:buNone/>
              <a:defRPr/>
            </a:lvl9pPr>
          </a:lstStyle>
          <a:p>
            <a:endParaRPr/>
          </a:p>
        </p:txBody>
      </p:sp>
      <p:sp>
        <p:nvSpPr>
          <p:cNvPr id="136" name="Google Shape;136;p23"/>
          <p:cNvSpPr txBox="1">
            <a:spLocks noGrp="1"/>
          </p:cNvSpPr>
          <p:nvPr>
            <p:ph type="subTitle" idx="1"/>
          </p:nvPr>
        </p:nvSpPr>
        <p:spPr>
          <a:xfrm>
            <a:off x="1143000" y="2777728"/>
            <a:ext cx="6858000" cy="1241700"/>
          </a:xfrm>
          <a:prstGeom prst="rect">
            <a:avLst/>
          </a:prstGeom>
          <a:noFill/>
          <a:ln>
            <a:noFill/>
          </a:ln>
        </p:spPr>
        <p:txBody>
          <a:bodyPr spcFirstLastPara="1" wrap="square" lIns="68575" tIns="34275" rIns="68575" bIns="34275" anchor="t" anchorCtr="0">
            <a:normAutofit/>
          </a:bodyPr>
          <a:lstStyle>
            <a:lvl1pPr marL="0" lvl="0" indent="-114300" algn="ctr">
              <a:lnSpc>
                <a:spcPct val="90000"/>
              </a:lnSpc>
              <a:spcBef>
                <a:spcPts val="0"/>
              </a:spcBef>
              <a:spcAft>
                <a:spcPts val="0"/>
              </a:spcAft>
              <a:buSzPts val="1800"/>
              <a:buNone/>
              <a:defRPr/>
            </a:lvl1pPr>
            <a:lvl2pPr marL="0" lvl="1" indent="-88900" algn="ctr">
              <a:lnSpc>
                <a:spcPct val="90000"/>
              </a:lnSpc>
              <a:spcBef>
                <a:spcPts val="0"/>
              </a:spcBef>
              <a:spcAft>
                <a:spcPts val="0"/>
              </a:spcAft>
              <a:buSzPts val="1400"/>
              <a:buNone/>
              <a:defRPr/>
            </a:lvl2pPr>
            <a:lvl3pPr marL="0" lvl="2" indent="-88900" algn="ctr">
              <a:lnSpc>
                <a:spcPct val="90000"/>
              </a:lnSpc>
              <a:spcBef>
                <a:spcPts val="0"/>
              </a:spcBef>
              <a:spcAft>
                <a:spcPts val="0"/>
              </a:spcAft>
              <a:buSzPts val="1400"/>
              <a:buNone/>
              <a:defRPr/>
            </a:lvl3pPr>
            <a:lvl4pPr marL="0" lvl="3" indent="-88900" algn="ctr">
              <a:lnSpc>
                <a:spcPct val="90000"/>
              </a:lnSpc>
              <a:spcBef>
                <a:spcPts val="0"/>
              </a:spcBef>
              <a:spcAft>
                <a:spcPts val="0"/>
              </a:spcAft>
              <a:buSzPts val="1400"/>
              <a:buNone/>
              <a:defRPr/>
            </a:lvl4pPr>
            <a:lvl5pPr marL="0" lvl="4" indent="-88900" algn="ctr">
              <a:lnSpc>
                <a:spcPct val="90000"/>
              </a:lnSpc>
              <a:spcBef>
                <a:spcPts val="0"/>
              </a:spcBef>
              <a:spcAft>
                <a:spcPts val="0"/>
              </a:spcAft>
              <a:buSzPts val="1400"/>
              <a:buNone/>
              <a:defRPr/>
            </a:lvl5pPr>
            <a:lvl6pPr marL="0" lvl="5" indent="-88900" algn="ctr">
              <a:lnSpc>
                <a:spcPct val="90000"/>
              </a:lnSpc>
              <a:spcBef>
                <a:spcPts val="0"/>
              </a:spcBef>
              <a:spcAft>
                <a:spcPts val="0"/>
              </a:spcAft>
              <a:buSzPts val="1400"/>
              <a:buNone/>
              <a:defRPr/>
            </a:lvl6pPr>
            <a:lvl7pPr marL="0" lvl="6" indent="-88900" algn="ctr">
              <a:lnSpc>
                <a:spcPct val="90000"/>
              </a:lnSpc>
              <a:spcBef>
                <a:spcPts val="0"/>
              </a:spcBef>
              <a:spcAft>
                <a:spcPts val="0"/>
              </a:spcAft>
              <a:buSzPts val="1400"/>
              <a:buNone/>
              <a:defRPr/>
            </a:lvl7pPr>
            <a:lvl8pPr marL="0" lvl="7" indent="-88900" algn="ctr">
              <a:lnSpc>
                <a:spcPct val="90000"/>
              </a:lnSpc>
              <a:spcBef>
                <a:spcPts val="0"/>
              </a:spcBef>
              <a:spcAft>
                <a:spcPts val="0"/>
              </a:spcAft>
              <a:buSzPts val="1400"/>
              <a:buNone/>
              <a:defRPr/>
            </a:lvl8pPr>
            <a:lvl9pPr marL="0" lvl="8" indent="-88900" algn="ctr">
              <a:lnSpc>
                <a:spcPct val="90000"/>
              </a:lnSpc>
              <a:spcBef>
                <a:spcPts val="0"/>
              </a:spcBef>
              <a:spcAft>
                <a:spcPts val="0"/>
              </a:spcAft>
              <a:buSzPts val="1400"/>
              <a:buNone/>
              <a:defRPr/>
            </a:lvl9pPr>
          </a:lstStyle>
          <a:p>
            <a:endParaRPr/>
          </a:p>
        </p:txBody>
      </p:sp>
      <p:sp>
        <p:nvSpPr>
          <p:cNvPr id="137" name="Google Shape;137;p23"/>
          <p:cNvSpPr/>
          <p:nvPr/>
        </p:nvSpPr>
        <p:spPr>
          <a:xfrm>
            <a:off x="4297650" y="2662500"/>
            <a:ext cx="548700" cy="9000"/>
          </a:xfrm>
          <a:prstGeom prst="rect">
            <a:avLst/>
          </a:prstGeom>
          <a:solidFill>
            <a:srgbClr val="1F4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0" y="99388"/>
            <a:ext cx="9144000" cy="1293056"/>
          </a:xfrm>
          <a:custGeom>
            <a:avLst/>
            <a:gdLst/>
            <a:ahLst/>
            <a:cxnLst/>
            <a:rect l="l" t="t" r="r" b="b"/>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1F49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Lucida Sans"/>
              <a:ea typeface="Lucida Sans"/>
              <a:cs typeface="Lucida Sans"/>
              <a:sym typeface="Lucida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3"/>
        <p:cNvGrpSpPr/>
        <p:nvPr/>
      </p:nvGrpSpPr>
      <p:grpSpPr>
        <a:xfrm>
          <a:off x="0" y="0"/>
          <a:ext cx="0" cy="0"/>
          <a:chOff x="0" y="0"/>
          <a:chExt cx="0" cy="0"/>
        </a:xfrm>
      </p:grpSpPr>
      <p:grpSp>
        <p:nvGrpSpPr>
          <p:cNvPr id="144" name="Google Shape;144;p25"/>
          <p:cNvGrpSpPr/>
          <p:nvPr/>
        </p:nvGrpSpPr>
        <p:grpSpPr>
          <a:xfrm>
            <a:off x="4350279" y="2855377"/>
            <a:ext cx="443589" cy="105632"/>
            <a:chOff x="4137525" y="2915950"/>
            <a:chExt cx="869100" cy="207000"/>
          </a:xfrm>
        </p:grpSpPr>
        <p:sp>
          <p:nvSpPr>
            <p:cNvPr id="145" name="Google Shape;145;p25"/>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25"/>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49" name="Google Shape;149;p2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0" name="Google Shape;150;p2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2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56" name="Google Shape;156;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57" name="Google Shape;157;p2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60" name="Google Shape;160;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1" name="Google Shape;161;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2" name="Google Shape;162;p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65" name="Google Shape;165;p2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68" name="Google Shape;168;p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9" name="Google Shape;169;p3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72" name="Google Shape;172;p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 - Freeform with caption">
  <p:cSld name="TITLE_2_4">
    <p:spTree>
      <p:nvGrpSpPr>
        <p:cNvPr id="1" name="Shape 18"/>
        <p:cNvGrpSpPr/>
        <p:nvPr/>
      </p:nvGrpSpPr>
      <p:grpSpPr>
        <a:xfrm>
          <a:off x="0" y="0"/>
          <a:ext cx="0" cy="0"/>
          <a:chOff x="0" y="0"/>
          <a:chExt cx="0" cy="0"/>
        </a:xfrm>
      </p:grpSpPr>
      <p:pic>
        <p:nvPicPr>
          <p:cNvPr id="19" name="Google Shape;19;p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20" name="Google Shape;20;p4"/>
          <p:cNvSpPr txBox="1">
            <a:spLocks noGrp="1"/>
          </p:cNvSpPr>
          <p:nvPr>
            <p:ph type="subTitle" idx="1"/>
          </p:nvPr>
        </p:nvSpPr>
        <p:spPr>
          <a:xfrm>
            <a:off x="799475" y="3710850"/>
            <a:ext cx="4781400" cy="657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400"/>
              <a:buFont typeface="Inter Medium"/>
              <a:buNone/>
              <a:defRPr sz="14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3"/>
        <p:cNvGrpSpPr/>
        <p:nvPr/>
      </p:nvGrpSpPr>
      <p:grpSpPr>
        <a:xfrm>
          <a:off x="0" y="0"/>
          <a:ext cx="0" cy="0"/>
          <a:chOff x="0" y="0"/>
          <a:chExt cx="0" cy="0"/>
        </a:xfrm>
      </p:grpSpPr>
      <p:sp>
        <p:nvSpPr>
          <p:cNvPr id="174" name="Google Shape;174;p32"/>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5" name="Google Shape;175;p3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76" name="Google Shape;176;p3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7" name="Google Shape;177;p3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8" name="Google Shape;178;p3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179" name="Google Shape;179;p3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0"/>
        <p:cNvGrpSpPr/>
        <p:nvPr/>
      </p:nvGrpSpPr>
      <p:grpSpPr>
        <a:xfrm>
          <a:off x="0" y="0"/>
          <a:ext cx="0" cy="0"/>
          <a:chOff x="0" y="0"/>
          <a:chExt cx="0" cy="0"/>
        </a:xfrm>
      </p:grpSpPr>
      <p:sp>
        <p:nvSpPr>
          <p:cNvPr id="181" name="Google Shape;181;p3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182" name="Google Shape;182;p3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3"/>
        <p:cNvGrpSpPr/>
        <p:nvPr/>
      </p:nvGrpSpPr>
      <p:grpSpPr>
        <a:xfrm>
          <a:off x="0" y="0"/>
          <a:ext cx="0" cy="0"/>
          <a:chOff x="0" y="0"/>
          <a:chExt cx="0" cy="0"/>
        </a:xfrm>
      </p:grpSpPr>
      <p:sp>
        <p:nvSpPr>
          <p:cNvPr id="184" name="Google Shape;184;p34"/>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 name="Google Shape;185;p34"/>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86" name="Google Shape;186;p3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7"/>
        <p:cNvGrpSpPr/>
        <p:nvPr/>
      </p:nvGrpSpPr>
      <p:grpSpPr>
        <a:xfrm>
          <a:off x="0" y="0"/>
          <a:ext cx="0" cy="0"/>
          <a:chOff x="0" y="0"/>
          <a:chExt cx="0" cy="0"/>
        </a:xfrm>
      </p:grpSpPr>
      <p:sp>
        <p:nvSpPr>
          <p:cNvPr id="188" name="Google Shape;188;p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 Title and body (blue)">
  <p:cSld name="TITLE_2_3">
    <p:spTree>
      <p:nvGrpSpPr>
        <p:cNvPr id="1" name="Shape 22"/>
        <p:cNvGrpSpPr/>
        <p:nvPr/>
      </p:nvGrpSpPr>
      <p:grpSpPr>
        <a:xfrm>
          <a:off x="0" y="0"/>
          <a:ext cx="0" cy="0"/>
          <a:chOff x="0" y="0"/>
          <a:chExt cx="0" cy="0"/>
        </a:xfrm>
      </p:grpSpPr>
      <p:pic>
        <p:nvPicPr>
          <p:cNvPr id="23" name="Google Shape;23;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2000"/>
            <a:ext cx="9144038" cy="5143501"/>
          </a:xfrm>
          <a:prstGeom prst="rect">
            <a:avLst/>
          </a:prstGeom>
          <a:noFill/>
          <a:ln>
            <a:noFill/>
          </a:ln>
        </p:spPr>
      </p:pic>
      <p:sp>
        <p:nvSpPr>
          <p:cNvPr id="24" name="Google Shape;24;p5"/>
          <p:cNvSpPr txBox="1">
            <a:spLocks noGrp="1"/>
          </p:cNvSpPr>
          <p:nvPr>
            <p:ph type="ctrTitle"/>
          </p:nvPr>
        </p:nvSpPr>
        <p:spPr>
          <a:xfrm>
            <a:off x="799475" y="714000"/>
            <a:ext cx="5343000" cy="1475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5" name="Google Shape;25;p5"/>
          <p:cNvSpPr txBox="1">
            <a:spLocks noGrp="1"/>
          </p:cNvSpPr>
          <p:nvPr>
            <p:ph type="subTitle" idx="1"/>
          </p:nvPr>
        </p:nvSpPr>
        <p:spPr>
          <a:xfrm>
            <a:off x="799475" y="2175450"/>
            <a:ext cx="4781400" cy="1721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400"/>
              <a:buFont typeface="Inter Medium"/>
              <a:buNone/>
              <a:defRPr sz="1400">
                <a:solidFill>
                  <a:schemeClr val="lt1"/>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 - Title and body and photo">
  <p:cSld name="TITLE_2_2">
    <p:spTree>
      <p:nvGrpSpPr>
        <p:cNvPr id="1" name="Shape 27"/>
        <p:cNvGrpSpPr/>
        <p:nvPr/>
      </p:nvGrpSpPr>
      <p:grpSpPr>
        <a:xfrm>
          <a:off x="0" y="0"/>
          <a:ext cx="0" cy="0"/>
          <a:chOff x="0" y="0"/>
          <a:chExt cx="0" cy="0"/>
        </a:xfrm>
      </p:grpSpPr>
      <p:pic>
        <p:nvPicPr>
          <p:cNvPr id="28" name="Google Shape;28;p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13"/>
            <a:ext cx="9144003" cy="5143476"/>
          </a:xfrm>
          <a:prstGeom prst="rect">
            <a:avLst/>
          </a:prstGeom>
          <a:noFill/>
          <a:ln>
            <a:noFill/>
          </a:ln>
        </p:spPr>
      </p:pic>
      <p:sp>
        <p:nvSpPr>
          <p:cNvPr id="29" name="Google Shape;29;p6"/>
          <p:cNvSpPr txBox="1">
            <a:spLocks noGrp="1"/>
          </p:cNvSpPr>
          <p:nvPr>
            <p:ph type="ctrTitle"/>
          </p:nvPr>
        </p:nvSpPr>
        <p:spPr>
          <a:xfrm>
            <a:off x="799475" y="790200"/>
            <a:ext cx="3891900" cy="1476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1800"/>
              <a:buFont typeface="Inter Black"/>
              <a:buNone/>
              <a:defRPr sz="1800">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0" name="Google Shape;30;p6"/>
          <p:cNvSpPr txBox="1">
            <a:spLocks noGrp="1"/>
          </p:cNvSpPr>
          <p:nvPr>
            <p:ph type="subTitle" idx="1"/>
          </p:nvPr>
        </p:nvSpPr>
        <p:spPr>
          <a:xfrm>
            <a:off x="799475" y="2423575"/>
            <a:ext cx="3891900" cy="178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200"/>
              <a:buFont typeface="Inter Medium"/>
              <a:buNone/>
              <a:defRPr sz="12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6"/>
          <p:cNvSpPr>
            <a:spLocks noGrp="1"/>
          </p:cNvSpPr>
          <p:nvPr>
            <p:ph type="pic" idx="2"/>
          </p:nvPr>
        </p:nvSpPr>
        <p:spPr>
          <a:xfrm>
            <a:off x="5596200" y="-2012"/>
            <a:ext cx="3547800" cy="5143500"/>
          </a:xfrm>
          <a:prstGeom prst="rect">
            <a:avLst/>
          </a:prstGeom>
          <a:noFill/>
          <a:ln>
            <a:noFill/>
          </a:ln>
        </p:spPr>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 - Photo + caption ">
  <p:cSld name="TITLE_2_2_2">
    <p:spTree>
      <p:nvGrpSpPr>
        <p:cNvPr id="1" name="Shape 33"/>
        <p:cNvGrpSpPr/>
        <p:nvPr/>
      </p:nvGrpSpPr>
      <p:grpSpPr>
        <a:xfrm>
          <a:off x="0" y="0"/>
          <a:ext cx="0" cy="0"/>
          <a:chOff x="0" y="0"/>
          <a:chExt cx="0" cy="0"/>
        </a:xfrm>
      </p:grpSpPr>
      <p:pic>
        <p:nvPicPr>
          <p:cNvPr id="34" name="Google Shape;34;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35" name="Google Shape;35;p7"/>
          <p:cNvSpPr txBox="1">
            <a:spLocks noGrp="1"/>
          </p:cNvSpPr>
          <p:nvPr>
            <p:ph type="ctrTitle"/>
          </p:nvPr>
        </p:nvSpPr>
        <p:spPr>
          <a:xfrm>
            <a:off x="799475" y="790200"/>
            <a:ext cx="2642400" cy="1476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1800"/>
              <a:buFont typeface="Inter Black"/>
              <a:buNone/>
              <a:defRPr sz="1800">
                <a:solidFill>
                  <a:srgbClr val="002676"/>
                </a:solidFill>
                <a:latin typeface="Inter Black"/>
                <a:ea typeface="Inter Black"/>
                <a:cs typeface="Inter Black"/>
                <a:sym typeface="Inter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6" name="Google Shape;36;p7"/>
          <p:cNvSpPr txBox="1">
            <a:spLocks noGrp="1"/>
          </p:cNvSpPr>
          <p:nvPr>
            <p:ph type="subTitle" idx="1"/>
          </p:nvPr>
        </p:nvSpPr>
        <p:spPr>
          <a:xfrm>
            <a:off x="799475" y="2423575"/>
            <a:ext cx="2642400" cy="178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200"/>
              <a:buFont typeface="Inter Medium"/>
              <a:buNone/>
              <a:defRPr sz="12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7"/>
          <p:cNvSpPr>
            <a:spLocks noGrp="1"/>
          </p:cNvSpPr>
          <p:nvPr>
            <p:ph type="pic" idx="2"/>
          </p:nvPr>
        </p:nvSpPr>
        <p:spPr>
          <a:xfrm>
            <a:off x="3657600" y="914400"/>
            <a:ext cx="5486400" cy="3657600"/>
          </a:xfrm>
          <a:prstGeom prst="rect">
            <a:avLst/>
          </a:prstGeom>
          <a:noFill/>
          <a:ln>
            <a:noFill/>
          </a:ln>
        </p:spPr>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 - Title + two columns">
  <p:cSld name="TITLE_2_2_1">
    <p:spTree>
      <p:nvGrpSpPr>
        <p:cNvPr id="1" name="Shape 39"/>
        <p:cNvGrpSpPr/>
        <p:nvPr/>
      </p:nvGrpSpPr>
      <p:grpSpPr>
        <a:xfrm>
          <a:off x="0" y="0"/>
          <a:ext cx="0" cy="0"/>
          <a:chOff x="0" y="0"/>
          <a:chExt cx="0" cy="0"/>
        </a:xfrm>
      </p:grpSpPr>
      <p:pic>
        <p:nvPicPr>
          <p:cNvPr id="40" name="Google Shape;40;p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3997" cy="5143516"/>
          </a:xfrm>
          <a:prstGeom prst="rect">
            <a:avLst/>
          </a:prstGeom>
          <a:noFill/>
          <a:ln>
            <a:noFill/>
          </a:ln>
        </p:spPr>
      </p:pic>
      <p:sp>
        <p:nvSpPr>
          <p:cNvPr id="41" name="Google Shape;41;p8"/>
          <p:cNvSpPr txBox="1">
            <a:spLocks noGrp="1"/>
          </p:cNvSpPr>
          <p:nvPr>
            <p:ph type="ctrTitle"/>
          </p:nvPr>
        </p:nvSpPr>
        <p:spPr>
          <a:xfrm>
            <a:off x="799475" y="714000"/>
            <a:ext cx="3891900" cy="147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Font typeface="Inter Black"/>
              <a:buNone/>
              <a:defRPr sz="2400">
                <a:solidFill>
                  <a:schemeClr val="lt1"/>
                </a:solidFill>
                <a:latin typeface="Inter Black"/>
                <a:ea typeface="Inter Black"/>
                <a:cs typeface="Inter Black"/>
                <a:sym typeface="Inter Black"/>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endParaRPr/>
          </a:p>
        </p:txBody>
      </p:sp>
      <p:sp>
        <p:nvSpPr>
          <p:cNvPr id="42" name="Google Shape;42;p8"/>
          <p:cNvSpPr txBox="1">
            <a:spLocks noGrp="1"/>
          </p:cNvSpPr>
          <p:nvPr>
            <p:ph type="subTitle" idx="1"/>
          </p:nvPr>
        </p:nvSpPr>
        <p:spPr>
          <a:xfrm>
            <a:off x="799475" y="2423575"/>
            <a:ext cx="3318900" cy="178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400"/>
              <a:buFont typeface="Inter Medium"/>
              <a:buNone/>
              <a:defRPr sz="1400">
                <a:solidFill>
                  <a:schemeClr val="lt1"/>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8"/>
          <p:cNvSpPr txBox="1">
            <a:spLocks noGrp="1"/>
          </p:cNvSpPr>
          <p:nvPr>
            <p:ph type="subTitle" idx="2"/>
          </p:nvPr>
        </p:nvSpPr>
        <p:spPr>
          <a:xfrm>
            <a:off x="4500425" y="2423575"/>
            <a:ext cx="3318900" cy="178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400"/>
              <a:buFont typeface="Inter Medium"/>
              <a:buNone/>
              <a:defRPr sz="1400">
                <a:solidFill>
                  <a:schemeClr val="lt1"/>
                </a:solidFill>
                <a:latin typeface="Inter Medium"/>
                <a:ea typeface="Inter Medium"/>
                <a:cs typeface="Inter Medium"/>
                <a:sym typeface="Inter Medium"/>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 - Two column comparison">
  <p:cSld name="TITLE_2_2_1_1">
    <p:spTree>
      <p:nvGrpSpPr>
        <p:cNvPr id="1" name="Shape 45"/>
        <p:cNvGrpSpPr/>
        <p:nvPr/>
      </p:nvGrpSpPr>
      <p:grpSpPr>
        <a:xfrm>
          <a:off x="0" y="0"/>
          <a:ext cx="0" cy="0"/>
          <a:chOff x="0" y="0"/>
          <a:chExt cx="0" cy="0"/>
        </a:xfrm>
      </p:grpSpPr>
      <p:pic>
        <p:nvPicPr>
          <p:cNvPr id="46" name="Google Shape;46;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47" name="Google Shape;47;p9"/>
          <p:cNvSpPr/>
          <p:nvPr/>
        </p:nvSpPr>
        <p:spPr>
          <a:xfrm>
            <a:off x="4500425" y="0"/>
            <a:ext cx="46437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 name="Google Shape;48;p9"/>
          <p:cNvSpPr txBox="1">
            <a:spLocks noGrp="1"/>
          </p:cNvSpPr>
          <p:nvPr>
            <p:ph type="ctrTitle"/>
          </p:nvPr>
        </p:nvSpPr>
        <p:spPr>
          <a:xfrm>
            <a:off x="799475" y="790200"/>
            <a:ext cx="3018300" cy="1476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2000"/>
              <a:buFont typeface="Inter Black"/>
              <a:buNone/>
              <a:defRPr sz="2000">
                <a:solidFill>
                  <a:srgbClr val="002676"/>
                </a:solidFill>
                <a:latin typeface="Inter Black"/>
                <a:ea typeface="Inter Black"/>
                <a:cs typeface="Inter Black"/>
                <a:sym typeface="Inter Black"/>
              </a:defRPr>
            </a:lvl1pPr>
            <a:lvl2pPr lvl="1" rtl="0">
              <a:spcBef>
                <a:spcPts val="0"/>
              </a:spcBef>
              <a:spcAft>
                <a:spcPts val="0"/>
              </a:spcAft>
              <a:buClr>
                <a:srgbClr val="002676"/>
              </a:buClr>
              <a:buSzPts val="5200"/>
              <a:buNone/>
              <a:defRPr sz="5200">
                <a:solidFill>
                  <a:srgbClr val="002676"/>
                </a:solidFill>
              </a:defRPr>
            </a:lvl2pPr>
            <a:lvl3pPr lvl="2" rtl="0">
              <a:spcBef>
                <a:spcPts val="0"/>
              </a:spcBef>
              <a:spcAft>
                <a:spcPts val="0"/>
              </a:spcAft>
              <a:buClr>
                <a:srgbClr val="002676"/>
              </a:buClr>
              <a:buSzPts val="5200"/>
              <a:buNone/>
              <a:defRPr sz="5200">
                <a:solidFill>
                  <a:srgbClr val="002676"/>
                </a:solidFill>
              </a:defRPr>
            </a:lvl3pPr>
            <a:lvl4pPr lvl="3" rtl="0">
              <a:spcBef>
                <a:spcPts val="0"/>
              </a:spcBef>
              <a:spcAft>
                <a:spcPts val="0"/>
              </a:spcAft>
              <a:buClr>
                <a:srgbClr val="002676"/>
              </a:buClr>
              <a:buSzPts val="5200"/>
              <a:buNone/>
              <a:defRPr sz="5200">
                <a:solidFill>
                  <a:srgbClr val="002676"/>
                </a:solidFill>
              </a:defRPr>
            </a:lvl4pPr>
            <a:lvl5pPr lvl="4" rtl="0">
              <a:spcBef>
                <a:spcPts val="0"/>
              </a:spcBef>
              <a:spcAft>
                <a:spcPts val="0"/>
              </a:spcAft>
              <a:buClr>
                <a:srgbClr val="002676"/>
              </a:buClr>
              <a:buSzPts val="5200"/>
              <a:buNone/>
              <a:defRPr sz="5200">
                <a:solidFill>
                  <a:srgbClr val="002676"/>
                </a:solidFill>
              </a:defRPr>
            </a:lvl5pPr>
            <a:lvl6pPr lvl="5" rtl="0">
              <a:spcBef>
                <a:spcPts val="0"/>
              </a:spcBef>
              <a:spcAft>
                <a:spcPts val="0"/>
              </a:spcAft>
              <a:buClr>
                <a:srgbClr val="002676"/>
              </a:buClr>
              <a:buSzPts val="5200"/>
              <a:buNone/>
              <a:defRPr sz="5200">
                <a:solidFill>
                  <a:srgbClr val="002676"/>
                </a:solidFill>
              </a:defRPr>
            </a:lvl6pPr>
            <a:lvl7pPr lvl="6" rtl="0">
              <a:spcBef>
                <a:spcPts val="0"/>
              </a:spcBef>
              <a:spcAft>
                <a:spcPts val="0"/>
              </a:spcAft>
              <a:buClr>
                <a:srgbClr val="002676"/>
              </a:buClr>
              <a:buSzPts val="5200"/>
              <a:buNone/>
              <a:defRPr sz="5200">
                <a:solidFill>
                  <a:srgbClr val="002676"/>
                </a:solidFill>
              </a:defRPr>
            </a:lvl7pPr>
            <a:lvl8pPr lvl="7" rtl="0">
              <a:spcBef>
                <a:spcPts val="0"/>
              </a:spcBef>
              <a:spcAft>
                <a:spcPts val="0"/>
              </a:spcAft>
              <a:buClr>
                <a:srgbClr val="002676"/>
              </a:buClr>
              <a:buSzPts val="5200"/>
              <a:buNone/>
              <a:defRPr sz="5200">
                <a:solidFill>
                  <a:srgbClr val="002676"/>
                </a:solidFill>
              </a:defRPr>
            </a:lvl8pPr>
            <a:lvl9pPr lvl="8" rtl="0">
              <a:spcBef>
                <a:spcPts val="0"/>
              </a:spcBef>
              <a:spcAft>
                <a:spcPts val="0"/>
              </a:spcAft>
              <a:buClr>
                <a:srgbClr val="002676"/>
              </a:buClr>
              <a:buSzPts val="5200"/>
              <a:buNone/>
              <a:defRPr sz="5200">
                <a:solidFill>
                  <a:srgbClr val="002676"/>
                </a:solidFill>
              </a:defRPr>
            </a:lvl9pPr>
          </a:lstStyle>
          <a:p>
            <a:endParaRPr/>
          </a:p>
        </p:txBody>
      </p:sp>
      <p:sp>
        <p:nvSpPr>
          <p:cNvPr id="49" name="Google Shape;49;p9"/>
          <p:cNvSpPr txBox="1">
            <a:spLocks noGrp="1"/>
          </p:cNvSpPr>
          <p:nvPr>
            <p:ph type="subTitle" idx="1"/>
          </p:nvPr>
        </p:nvSpPr>
        <p:spPr>
          <a:xfrm>
            <a:off x="799475" y="2423575"/>
            <a:ext cx="3018300" cy="178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400"/>
              <a:buFont typeface="Inter Medium"/>
              <a:buNone/>
              <a:defRPr sz="14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
        <p:nvSpPr>
          <p:cNvPr id="50" name="Google Shape;5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9"/>
          <p:cNvSpPr txBox="1">
            <a:spLocks noGrp="1"/>
          </p:cNvSpPr>
          <p:nvPr>
            <p:ph type="subTitle" idx="2"/>
          </p:nvPr>
        </p:nvSpPr>
        <p:spPr>
          <a:xfrm>
            <a:off x="5420825" y="2423575"/>
            <a:ext cx="3118500" cy="1789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2676"/>
              </a:buClr>
              <a:buSzPts val="1400"/>
              <a:buFont typeface="Inter Medium"/>
              <a:buNone/>
              <a:defRPr sz="1400">
                <a:solidFill>
                  <a:srgbClr val="002676"/>
                </a:solidFill>
                <a:latin typeface="Inter Medium"/>
                <a:ea typeface="Inter Medium"/>
                <a:cs typeface="Inter Medium"/>
                <a:sym typeface="Inter Medium"/>
              </a:defRPr>
            </a:lvl1pPr>
            <a:lvl2pPr lvl="1" rtl="0">
              <a:lnSpc>
                <a:spcPct val="100000"/>
              </a:lnSpc>
              <a:spcBef>
                <a:spcPts val="0"/>
              </a:spcBef>
              <a:spcAft>
                <a:spcPts val="0"/>
              </a:spcAft>
              <a:buClr>
                <a:srgbClr val="002676"/>
              </a:buClr>
              <a:buSzPts val="2800"/>
              <a:buNone/>
              <a:defRPr sz="2800">
                <a:solidFill>
                  <a:srgbClr val="002676"/>
                </a:solidFill>
              </a:defRPr>
            </a:lvl2pPr>
            <a:lvl3pPr lvl="2" rtl="0">
              <a:lnSpc>
                <a:spcPct val="100000"/>
              </a:lnSpc>
              <a:spcBef>
                <a:spcPts val="0"/>
              </a:spcBef>
              <a:spcAft>
                <a:spcPts val="0"/>
              </a:spcAft>
              <a:buClr>
                <a:srgbClr val="002676"/>
              </a:buClr>
              <a:buSzPts val="2800"/>
              <a:buNone/>
              <a:defRPr sz="2800">
                <a:solidFill>
                  <a:srgbClr val="002676"/>
                </a:solidFill>
              </a:defRPr>
            </a:lvl3pPr>
            <a:lvl4pPr lvl="3" rtl="0">
              <a:lnSpc>
                <a:spcPct val="100000"/>
              </a:lnSpc>
              <a:spcBef>
                <a:spcPts val="0"/>
              </a:spcBef>
              <a:spcAft>
                <a:spcPts val="0"/>
              </a:spcAft>
              <a:buClr>
                <a:srgbClr val="002676"/>
              </a:buClr>
              <a:buSzPts val="2800"/>
              <a:buNone/>
              <a:defRPr sz="2800">
                <a:solidFill>
                  <a:srgbClr val="002676"/>
                </a:solidFill>
              </a:defRPr>
            </a:lvl4pPr>
            <a:lvl5pPr lvl="4" rtl="0">
              <a:lnSpc>
                <a:spcPct val="100000"/>
              </a:lnSpc>
              <a:spcBef>
                <a:spcPts val="0"/>
              </a:spcBef>
              <a:spcAft>
                <a:spcPts val="0"/>
              </a:spcAft>
              <a:buClr>
                <a:srgbClr val="002676"/>
              </a:buClr>
              <a:buSzPts val="2800"/>
              <a:buNone/>
              <a:defRPr sz="2800">
                <a:solidFill>
                  <a:srgbClr val="002676"/>
                </a:solidFill>
              </a:defRPr>
            </a:lvl5pPr>
            <a:lvl6pPr lvl="5" rtl="0">
              <a:lnSpc>
                <a:spcPct val="100000"/>
              </a:lnSpc>
              <a:spcBef>
                <a:spcPts val="0"/>
              </a:spcBef>
              <a:spcAft>
                <a:spcPts val="0"/>
              </a:spcAft>
              <a:buClr>
                <a:srgbClr val="002676"/>
              </a:buClr>
              <a:buSzPts val="2800"/>
              <a:buNone/>
              <a:defRPr sz="2800">
                <a:solidFill>
                  <a:srgbClr val="002676"/>
                </a:solidFill>
              </a:defRPr>
            </a:lvl6pPr>
            <a:lvl7pPr lvl="6" rtl="0">
              <a:lnSpc>
                <a:spcPct val="100000"/>
              </a:lnSpc>
              <a:spcBef>
                <a:spcPts val="0"/>
              </a:spcBef>
              <a:spcAft>
                <a:spcPts val="0"/>
              </a:spcAft>
              <a:buClr>
                <a:srgbClr val="002676"/>
              </a:buClr>
              <a:buSzPts val="2800"/>
              <a:buNone/>
              <a:defRPr sz="2800">
                <a:solidFill>
                  <a:srgbClr val="002676"/>
                </a:solidFill>
              </a:defRPr>
            </a:lvl7pPr>
            <a:lvl8pPr lvl="7" rtl="0">
              <a:lnSpc>
                <a:spcPct val="100000"/>
              </a:lnSpc>
              <a:spcBef>
                <a:spcPts val="0"/>
              </a:spcBef>
              <a:spcAft>
                <a:spcPts val="0"/>
              </a:spcAft>
              <a:buClr>
                <a:srgbClr val="002676"/>
              </a:buClr>
              <a:buSzPts val="2800"/>
              <a:buNone/>
              <a:defRPr sz="2800">
                <a:solidFill>
                  <a:srgbClr val="002676"/>
                </a:solidFill>
              </a:defRPr>
            </a:lvl8pPr>
            <a:lvl9pPr lvl="8" rtl="0">
              <a:lnSpc>
                <a:spcPct val="100000"/>
              </a:lnSpc>
              <a:spcBef>
                <a:spcPts val="0"/>
              </a:spcBef>
              <a:spcAft>
                <a:spcPts val="0"/>
              </a:spcAft>
              <a:buClr>
                <a:srgbClr val="002676"/>
              </a:buClr>
              <a:buSzPts val="2800"/>
              <a:buNone/>
              <a:defRPr sz="2800">
                <a:solidFill>
                  <a:srgbClr val="002676"/>
                </a:solidFill>
              </a:defRPr>
            </a:lvl9pPr>
          </a:lstStyle>
          <a:p>
            <a:endParaRPr/>
          </a:p>
        </p:txBody>
      </p:sp>
      <p:sp>
        <p:nvSpPr>
          <p:cNvPr id="52" name="Google Shape;52;p9"/>
          <p:cNvSpPr txBox="1">
            <a:spLocks noGrp="1"/>
          </p:cNvSpPr>
          <p:nvPr>
            <p:ph type="ctrTitle" idx="3"/>
          </p:nvPr>
        </p:nvSpPr>
        <p:spPr>
          <a:xfrm>
            <a:off x="5420825" y="790200"/>
            <a:ext cx="3018300" cy="1476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676"/>
              </a:buClr>
              <a:buSzPts val="2000"/>
              <a:buFont typeface="Inter Black"/>
              <a:buNone/>
              <a:defRPr sz="2000">
                <a:solidFill>
                  <a:srgbClr val="002676"/>
                </a:solidFill>
                <a:latin typeface="Inter Black"/>
                <a:ea typeface="Inter Black"/>
                <a:cs typeface="Inter Black"/>
                <a:sym typeface="Inter Black"/>
              </a:defRPr>
            </a:lvl1pPr>
            <a:lvl2pPr lvl="1" rtl="0">
              <a:spcBef>
                <a:spcPts val="0"/>
              </a:spcBef>
              <a:spcAft>
                <a:spcPts val="0"/>
              </a:spcAft>
              <a:buClr>
                <a:srgbClr val="002676"/>
              </a:buClr>
              <a:buSzPts val="5200"/>
              <a:buNone/>
              <a:defRPr sz="5200">
                <a:solidFill>
                  <a:srgbClr val="002676"/>
                </a:solidFill>
              </a:defRPr>
            </a:lvl2pPr>
            <a:lvl3pPr lvl="2" rtl="0">
              <a:spcBef>
                <a:spcPts val="0"/>
              </a:spcBef>
              <a:spcAft>
                <a:spcPts val="0"/>
              </a:spcAft>
              <a:buClr>
                <a:srgbClr val="002676"/>
              </a:buClr>
              <a:buSzPts val="5200"/>
              <a:buNone/>
              <a:defRPr sz="5200">
                <a:solidFill>
                  <a:srgbClr val="002676"/>
                </a:solidFill>
              </a:defRPr>
            </a:lvl3pPr>
            <a:lvl4pPr lvl="3" rtl="0">
              <a:spcBef>
                <a:spcPts val="0"/>
              </a:spcBef>
              <a:spcAft>
                <a:spcPts val="0"/>
              </a:spcAft>
              <a:buClr>
                <a:srgbClr val="002676"/>
              </a:buClr>
              <a:buSzPts val="5200"/>
              <a:buNone/>
              <a:defRPr sz="5200">
                <a:solidFill>
                  <a:srgbClr val="002676"/>
                </a:solidFill>
              </a:defRPr>
            </a:lvl4pPr>
            <a:lvl5pPr lvl="4" rtl="0">
              <a:spcBef>
                <a:spcPts val="0"/>
              </a:spcBef>
              <a:spcAft>
                <a:spcPts val="0"/>
              </a:spcAft>
              <a:buClr>
                <a:srgbClr val="002676"/>
              </a:buClr>
              <a:buSzPts val="5200"/>
              <a:buNone/>
              <a:defRPr sz="5200">
                <a:solidFill>
                  <a:srgbClr val="002676"/>
                </a:solidFill>
              </a:defRPr>
            </a:lvl5pPr>
            <a:lvl6pPr lvl="5" rtl="0">
              <a:spcBef>
                <a:spcPts val="0"/>
              </a:spcBef>
              <a:spcAft>
                <a:spcPts val="0"/>
              </a:spcAft>
              <a:buClr>
                <a:srgbClr val="002676"/>
              </a:buClr>
              <a:buSzPts val="5200"/>
              <a:buNone/>
              <a:defRPr sz="5200">
                <a:solidFill>
                  <a:srgbClr val="002676"/>
                </a:solidFill>
              </a:defRPr>
            </a:lvl6pPr>
            <a:lvl7pPr lvl="6" rtl="0">
              <a:spcBef>
                <a:spcPts val="0"/>
              </a:spcBef>
              <a:spcAft>
                <a:spcPts val="0"/>
              </a:spcAft>
              <a:buClr>
                <a:srgbClr val="002676"/>
              </a:buClr>
              <a:buSzPts val="5200"/>
              <a:buNone/>
              <a:defRPr sz="5200">
                <a:solidFill>
                  <a:srgbClr val="002676"/>
                </a:solidFill>
              </a:defRPr>
            </a:lvl7pPr>
            <a:lvl8pPr lvl="7" rtl="0">
              <a:spcBef>
                <a:spcPts val="0"/>
              </a:spcBef>
              <a:spcAft>
                <a:spcPts val="0"/>
              </a:spcAft>
              <a:buClr>
                <a:srgbClr val="002676"/>
              </a:buClr>
              <a:buSzPts val="5200"/>
              <a:buNone/>
              <a:defRPr sz="5200">
                <a:solidFill>
                  <a:srgbClr val="002676"/>
                </a:solidFill>
              </a:defRPr>
            </a:lvl8pPr>
            <a:lvl9pPr lvl="8" rtl="0">
              <a:spcBef>
                <a:spcPts val="0"/>
              </a:spcBef>
              <a:spcAft>
                <a:spcPts val="0"/>
              </a:spcAft>
              <a:buClr>
                <a:srgbClr val="002676"/>
              </a:buClr>
              <a:buSzPts val="5200"/>
              <a:buNone/>
              <a:defRPr sz="5200">
                <a:solidFill>
                  <a:srgbClr val="002676"/>
                </a:solidFill>
              </a:defRPr>
            </a:lvl9pPr>
          </a:lstStyle>
          <a:p>
            <a:endParaRPr/>
          </a:p>
        </p:txBody>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 - Two presenters">
  <p:cSld name="TITLE_2_2_1_1_2">
    <p:spTree>
      <p:nvGrpSpPr>
        <p:cNvPr id="1" name="Shape 53"/>
        <p:cNvGrpSpPr/>
        <p:nvPr/>
      </p:nvGrpSpPr>
      <p:grpSpPr>
        <a:xfrm>
          <a:off x="0" y="0"/>
          <a:ext cx="0" cy="0"/>
          <a:chOff x="0" y="0"/>
          <a:chExt cx="0" cy="0"/>
        </a:xfrm>
      </p:grpSpPr>
      <p:pic>
        <p:nvPicPr>
          <p:cNvPr id="54" name="Google Shape;54;p1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55" name="Google Shape;55;p10"/>
          <p:cNvSpPr txBox="1">
            <a:spLocks noGrp="1"/>
          </p:cNvSpPr>
          <p:nvPr>
            <p:ph type="ctrTitle"/>
          </p:nvPr>
        </p:nvSpPr>
        <p:spPr>
          <a:xfrm>
            <a:off x="799475" y="2679125"/>
            <a:ext cx="3018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2676"/>
              </a:buClr>
              <a:buSzPts val="1600"/>
              <a:buFont typeface="Inter Black"/>
              <a:buNone/>
              <a:defRPr sz="16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600"/>
              <a:buNone/>
              <a:defRPr sz="1600">
                <a:solidFill>
                  <a:srgbClr val="002676"/>
                </a:solidFill>
              </a:defRPr>
            </a:lvl2pPr>
            <a:lvl3pPr lvl="2" algn="ctr" rtl="0">
              <a:spcBef>
                <a:spcPts val="0"/>
              </a:spcBef>
              <a:spcAft>
                <a:spcPts val="0"/>
              </a:spcAft>
              <a:buClr>
                <a:srgbClr val="002676"/>
              </a:buClr>
              <a:buSzPts val="1600"/>
              <a:buNone/>
              <a:defRPr sz="1600">
                <a:solidFill>
                  <a:srgbClr val="002676"/>
                </a:solidFill>
              </a:defRPr>
            </a:lvl3pPr>
            <a:lvl4pPr lvl="3" algn="ctr" rtl="0">
              <a:spcBef>
                <a:spcPts val="0"/>
              </a:spcBef>
              <a:spcAft>
                <a:spcPts val="0"/>
              </a:spcAft>
              <a:buClr>
                <a:srgbClr val="002676"/>
              </a:buClr>
              <a:buSzPts val="1600"/>
              <a:buNone/>
              <a:defRPr sz="1600">
                <a:solidFill>
                  <a:srgbClr val="002676"/>
                </a:solidFill>
              </a:defRPr>
            </a:lvl4pPr>
            <a:lvl5pPr lvl="4" algn="ctr" rtl="0">
              <a:spcBef>
                <a:spcPts val="0"/>
              </a:spcBef>
              <a:spcAft>
                <a:spcPts val="0"/>
              </a:spcAft>
              <a:buClr>
                <a:srgbClr val="002676"/>
              </a:buClr>
              <a:buSzPts val="1600"/>
              <a:buNone/>
              <a:defRPr sz="1600">
                <a:solidFill>
                  <a:srgbClr val="002676"/>
                </a:solidFill>
              </a:defRPr>
            </a:lvl5pPr>
            <a:lvl6pPr lvl="5" algn="ctr" rtl="0">
              <a:spcBef>
                <a:spcPts val="0"/>
              </a:spcBef>
              <a:spcAft>
                <a:spcPts val="0"/>
              </a:spcAft>
              <a:buClr>
                <a:srgbClr val="002676"/>
              </a:buClr>
              <a:buSzPts val="1600"/>
              <a:buNone/>
              <a:defRPr sz="1600">
                <a:solidFill>
                  <a:srgbClr val="002676"/>
                </a:solidFill>
              </a:defRPr>
            </a:lvl6pPr>
            <a:lvl7pPr lvl="6" algn="ctr" rtl="0">
              <a:spcBef>
                <a:spcPts val="0"/>
              </a:spcBef>
              <a:spcAft>
                <a:spcPts val="0"/>
              </a:spcAft>
              <a:buClr>
                <a:srgbClr val="002676"/>
              </a:buClr>
              <a:buSzPts val="1600"/>
              <a:buNone/>
              <a:defRPr sz="1600">
                <a:solidFill>
                  <a:srgbClr val="002676"/>
                </a:solidFill>
              </a:defRPr>
            </a:lvl7pPr>
            <a:lvl8pPr lvl="7" algn="ctr" rtl="0">
              <a:spcBef>
                <a:spcPts val="0"/>
              </a:spcBef>
              <a:spcAft>
                <a:spcPts val="0"/>
              </a:spcAft>
              <a:buClr>
                <a:srgbClr val="002676"/>
              </a:buClr>
              <a:buSzPts val="1600"/>
              <a:buNone/>
              <a:defRPr sz="1600">
                <a:solidFill>
                  <a:srgbClr val="002676"/>
                </a:solidFill>
              </a:defRPr>
            </a:lvl8pPr>
            <a:lvl9pPr lvl="8" algn="ctr" rtl="0">
              <a:spcBef>
                <a:spcPts val="0"/>
              </a:spcBef>
              <a:spcAft>
                <a:spcPts val="0"/>
              </a:spcAft>
              <a:buClr>
                <a:srgbClr val="002676"/>
              </a:buClr>
              <a:buSzPts val="1600"/>
              <a:buNone/>
              <a:defRPr sz="1600">
                <a:solidFill>
                  <a:srgbClr val="002676"/>
                </a:solidFill>
              </a:defRPr>
            </a:lvl9pPr>
          </a:lstStyle>
          <a:p>
            <a:endParaRPr/>
          </a:p>
        </p:txBody>
      </p:sp>
      <p:sp>
        <p:nvSpPr>
          <p:cNvPr id="56" name="Google Shape;56;p10"/>
          <p:cNvSpPr txBox="1">
            <a:spLocks noGrp="1"/>
          </p:cNvSpPr>
          <p:nvPr>
            <p:ph type="subTitle" idx="1"/>
          </p:nvPr>
        </p:nvSpPr>
        <p:spPr>
          <a:xfrm>
            <a:off x="799475" y="3414175"/>
            <a:ext cx="3018300" cy="39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2676"/>
              </a:buClr>
              <a:buSzPts val="1200"/>
              <a:buFont typeface="Inter Medium"/>
              <a:buNone/>
              <a:defRPr sz="1200">
                <a:solidFill>
                  <a:srgbClr val="002676"/>
                </a:solidFill>
                <a:latin typeface="Inter Medium"/>
                <a:ea typeface="Inter Medium"/>
                <a:cs typeface="Inter Medium"/>
                <a:sym typeface="Inter Medium"/>
              </a:defRPr>
            </a:lvl1pPr>
            <a:lvl2pPr lvl="1" algn="ctr" rtl="0">
              <a:lnSpc>
                <a:spcPct val="100000"/>
              </a:lnSpc>
              <a:spcBef>
                <a:spcPts val="0"/>
              </a:spcBef>
              <a:spcAft>
                <a:spcPts val="0"/>
              </a:spcAft>
              <a:buClr>
                <a:srgbClr val="002676"/>
              </a:buClr>
              <a:buSzPts val="1200"/>
              <a:buNone/>
              <a:defRPr sz="1200">
                <a:solidFill>
                  <a:srgbClr val="002676"/>
                </a:solidFill>
              </a:defRPr>
            </a:lvl2pPr>
            <a:lvl3pPr lvl="2" algn="ctr" rtl="0">
              <a:lnSpc>
                <a:spcPct val="100000"/>
              </a:lnSpc>
              <a:spcBef>
                <a:spcPts val="0"/>
              </a:spcBef>
              <a:spcAft>
                <a:spcPts val="0"/>
              </a:spcAft>
              <a:buClr>
                <a:srgbClr val="002676"/>
              </a:buClr>
              <a:buSzPts val="1200"/>
              <a:buNone/>
              <a:defRPr sz="1200">
                <a:solidFill>
                  <a:srgbClr val="002676"/>
                </a:solidFill>
              </a:defRPr>
            </a:lvl3pPr>
            <a:lvl4pPr lvl="3" algn="ctr" rtl="0">
              <a:lnSpc>
                <a:spcPct val="100000"/>
              </a:lnSpc>
              <a:spcBef>
                <a:spcPts val="0"/>
              </a:spcBef>
              <a:spcAft>
                <a:spcPts val="0"/>
              </a:spcAft>
              <a:buClr>
                <a:srgbClr val="002676"/>
              </a:buClr>
              <a:buSzPts val="1200"/>
              <a:buNone/>
              <a:defRPr sz="1200">
                <a:solidFill>
                  <a:srgbClr val="002676"/>
                </a:solidFill>
              </a:defRPr>
            </a:lvl4pPr>
            <a:lvl5pPr lvl="4" algn="ctr" rtl="0">
              <a:lnSpc>
                <a:spcPct val="100000"/>
              </a:lnSpc>
              <a:spcBef>
                <a:spcPts val="0"/>
              </a:spcBef>
              <a:spcAft>
                <a:spcPts val="0"/>
              </a:spcAft>
              <a:buClr>
                <a:srgbClr val="002676"/>
              </a:buClr>
              <a:buSzPts val="1200"/>
              <a:buNone/>
              <a:defRPr sz="1200">
                <a:solidFill>
                  <a:srgbClr val="002676"/>
                </a:solidFill>
              </a:defRPr>
            </a:lvl5pPr>
            <a:lvl6pPr lvl="5" algn="ctr" rtl="0">
              <a:lnSpc>
                <a:spcPct val="100000"/>
              </a:lnSpc>
              <a:spcBef>
                <a:spcPts val="0"/>
              </a:spcBef>
              <a:spcAft>
                <a:spcPts val="0"/>
              </a:spcAft>
              <a:buClr>
                <a:srgbClr val="002676"/>
              </a:buClr>
              <a:buSzPts val="1200"/>
              <a:buNone/>
              <a:defRPr sz="1200">
                <a:solidFill>
                  <a:srgbClr val="002676"/>
                </a:solidFill>
              </a:defRPr>
            </a:lvl6pPr>
            <a:lvl7pPr lvl="6" algn="ctr" rtl="0">
              <a:lnSpc>
                <a:spcPct val="100000"/>
              </a:lnSpc>
              <a:spcBef>
                <a:spcPts val="0"/>
              </a:spcBef>
              <a:spcAft>
                <a:spcPts val="0"/>
              </a:spcAft>
              <a:buClr>
                <a:srgbClr val="002676"/>
              </a:buClr>
              <a:buSzPts val="1200"/>
              <a:buNone/>
              <a:defRPr sz="1200">
                <a:solidFill>
                  <a:srgbClr val="002676"/>
                </a:solidFill>
              </a:defRPr>
            </a:lvl7pPr>
            <a:lvl8pPr lvl="7" algn="ctr" rtl="0">
              <a:lnSpc>
                <a:spcPct val="100000"/>
              </a:lnSpc>
              <a:spcBef>
                <a:spcPts val="0"/>
              </a:spcBef>
              <a:spcAft>
                <a:spcPts val="0"/>
              </a:spcAft>
              <a:buClr>
                <a:srgbClr val="002676"/>
              </a:buClr>
              <a:buSzPts val="1200"/>
              <a:buNone/>
              <a:defRPr sz="1200">
                <a:solidFill>
                  <a:srgbClr val="002676"/>
                </a:solidFill>
              </a:defRPr>
            </a:lvl8pPr>
            <a:lvl9pPr lvl="8" algn="ctr" rtl="0">
              <a:lnSpc>
                <a:spcPct val="100000"/>
              </a:lnSpc>
              <a:spcBef>
                <a:spcPts val="0"/>
              </a:spcBef>
              <a:spcAft>
                <a:spcPts val="0"/>
              </a:spcAft>
              <a:buClr>
                <a:srgbClr val="002676"/>
              </a:buClr>
              <a:buSzPts val="1200"/>
              <a:buNone/>
              <a:defRPr sz="1200">
                <a:solidFill>
                  <a:srgbClr val="002676"/>
                </a:solidFill>
              </a:defRPr>
            </a:lvl9pPr>
          </a:lstStyle>
          <a:p>
            <a:endParaRPr/>
          </a:p>
        </p:txBody>
      </p:sp>
      <p:sp>
        <p:nvSpPr>
          <p:cNvPr id="57" name="Google Shape;5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0"/>
          <p:cNvSpPr txBox="1">
            <a:spLocks noGrp="1"/>
          </p:cNvSpPr>
          <p:nvPr>
            <p:ph type="subTitle" idx="2"/>
          </p:nvPr>
        </p:nvSpPr>
        <p:spPr>
          <a:xfrm>
            <a:off x="5420825" y="3414175"/>
            <a:ext cx="3118500" cy="39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2676"/>
              </a:buClr>
              <a:buSzPts val="1200"/>
              <a:buFont typeface="Inter Medium"/>
              <a:buNone/>
              <a:defRPr sz="1200">
                <a:solidFill>
                  <a:srgbClr val="002676"/>
                </a:solidFill>
                <a:latin typeface="Inter Medium"/>
                <a:ea typeface="Inter Medium"/>
                <a:cs typeface="Inter Medium"/>
                <a:sym typeface="Inter Medium"/>
              </a:defRPr>
            </a:lvl1pPr>
            <a:lvl2pPr lvl="1" algn="ctr" rtl="0">
              <a:lnSpc>
                <a:spcPct val="100000"/>
              </a:lnSpc>
              <a:spcBef>
                <a:spcPts val="0"/>
              </a:spcBef>
              <a:spcAft>
                <a:spcPts val="0"/>
              </a:spcAft>
              <a:buClr>
                <a:srgbClr val="002676"/>
              </a:buClr>
              <a:buSzPts val="1200"/>
              <a:buNone/>
              <a:defRPr sz="1200">
                <a:solidFill>
                  <a:srgbClr val="002676"/>
                </a:solidFill>
              </a:defRPr>
            </a:lvl2pPr>
            <a:lvl3pPr lvl="2" algn="ctr" rtl="0">
              <a:lnSpc>
                <a:spcPct val="100000"/>
              </a:lnSpc>
              <a:spcBef>
                <a:spcPts val="0"/>
              </a:spcBef>
              <a:spcAft>
                <a:spcPts val="0"/>
              </a:spcAft>
              <a:buClr>
                <a:srgbClr val="002676"/>
              </a:buClr>
              <a:buSzPts val="1200"/>
              <a:buNone/>
              <a:defRPr sz="1200">
                <a:solidFill>
                  <a:srgbClr val="002676"/>
                </a:solidFill>
              </a:defRPr>
            </a:lvl3pPr>
            <a:lvl4pPr lvl="3" algn="ctr" rtl="0">
              <a:lnSpc>
                <a:spcPct val="100000"/>
              </a:lnSpc>
              <a:spcBef>
                <a:spcPts val="0"/>
              </a:spcBef>
              <a:spcAft>
                <a:spcPts val="0"/>
              </a:spcAft>
              <a:buClr>
                <a:srgbClr val="002676"/>
              </a:buClr>
              <a:buSzPts val="1200"/>
              <a:buNone/>
              <a:defRPr sz="1200">
                <a:solidFill>
                  <a:srgbClr val="002676"/>
                </a:solidFill>
              </a:defRPr>
            </a:lvl4pPr>
            <a:lvl5pPr lvl="4" algn="ctr" rtl="0">
              <a:lnSpc>
                <a:spcPct val="100000"/>
              </a:lnSpc>
              <a:spcBef>
                <a:spcPts val="0"/>
              </a:spcBef>
              <a:spcAft>
                <a:spcPts val="0"/>
              </a:spcAft>
              <a:buClr>
                <a:srgbClr val="002676"/>
              </a:buClr>
              <a:buSzPts val="1200"/>
              <a:buNone/>
              <a:defRPr sz="1200">
                <a:solidFill>
                  <a:srgbClr val="002676"/>
                </a:solidFill>
              </a:defRPr>
            </a:lvl5pPr>
            <a:lvl6pPr lvl="5" algn="ctr" rtl="0">
              <a:lnSpc>
                <a:spcPct val="100000"/>
              </a:lnSpc>
              <a:spcBef>
                <a:spcPts val="0"/>
              </a:spcBef>
              <a:spcAft>
                <a:spcPts val="0"/>
              </a:spcAft>
              <a:buClr>
                <a:srgbClr val="002676"/>
              </a:buClr>
              <a:buSzPts val="1200"/>
              <a:buNone/>
              <a:defRPr sz="1200">
                <a:solidFill>
                  <a:srgbClr val="002676"/>
                </a:solidFill>
              </a:defRPr>
            </a:lvl6pPr>
            <a:lvl7pPr lvl="6" algn="ctr" rtl="0">
              <a:lnSpc>
                <a:spcPct val="100000"/>
              </a:lnSpc>
              <a:spcBef>
                <a:spcPts val="0"/>
              </a:spcBef>
              <a:spcAft>
                <a:spcPts val="0"/>
              </a:spcAft>
              <a:buClr>
                <a:srgbClr val="002676"/>
              </a:buClr>
              <a:buSzPts val="1200"/>
              <a:buNone/>
              <a:defRPr sz="1200">
                <a:solidFill>
                  <a:srgbClr val="002676"/>
                </a:solidFill>
              </a:defRPr>
            </a:lvl7pPr>
            <a:lvl8pPr lvl="7" algn="ctr" rtl="0">
              <a:lnSpc>
                <a:spcPct val="100000"/>
              </a:lnSpc>
              <a:spcBef>
                <a:spcPts val="0"/>
              </a:spcBef>
              <a:spcAft>
                <a:spcPts val="0"/>
              </a:spcAft>
              <a:buClr>
                <a:srgbClr val="002676"/>
              </a:buClr>
              <a:buSzPts val="1200"/>
              <a:buNone/>
              <a:defRPr sz="1200">
                <a:solidFill>
                  <a:srgbClr val="002676"/>
                </a:solidFill>
              </a:defRPr>
            </a:lvl8pPr>
            <a:lvl9pPr lvl="8" algn="ctr" rtl="0">
              <a:lnSpc>
                <a:spcPct val="100000"/>
              </a:lnSpc>
              <a:spcBef>
                <a:spcPts val="0"/>
              </a:spcBef>
              <a:spcAft>
                <a:spcPts val="0"/>
              </a:spcAft>
              <a:buClr>
                <a:srgbClr val="002676"/>
              </a:buClr>
              <a:buSzPts val="1200"/>
              <a:buNone/>
              <a:defRPr sz="1200">
                <a:solidFill>
                  <a:srgbClr val="002676"/>
                </a:solidFill>
              </a:defRPr>
            </a:lvl9pPr>
          </a:lstStyle>
          <a:p>
            <a:endParaRPr/>
          </a:p>
        </p:txBody>
      </p:sp>
      <p:sp>
        <p:nvSpPr>
          <p:cNvPr id="59" name="Google Shape;59;p10"/>
          <p:cNvSpPr txBox="1">
            <a:spLocks noGrp="1"/>
          </p:cNvSpPr>
          <p:nvPr>
            <p:ph type="ctrTitle" idx="3"/>
          </p:nvPr>
        </p:nvSpPr>
        <p:spPr>
          <a:xfrm>
            <a:off x="5420825" y="2679125"/>
            <a:ext cx="3018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2676"/>
              </a:buClr>
              <a:buSzPts val="1600"/>
              <a:buFont typeface="Inter Black"/>
              <a:buNone/>
              <a:defRPr sz="1600">
                <a:solidFill>
                  <a:srgbClr val="002676"/>
                </a:solidFill>
                <a:latin typeface="Inter Black"/>
                <a:ea typeface="Inter Black"/>
                <a:cs typeface="Inter Black"/>
                <a:sym typeface="Inter Black"/>
              </a:defRPr>
            </a:lvl1pPr>
            <a:lvl2pPr lvl="1" algn="ctr" rtl="0">
              <a:spcBef>
                <a:spcPts val="0"/>
              </a:spcBef>
              <a:spcAft>
                <a:spcPts val="0"/>
              </a:spcAft>
              <a:buClr>
                <a:srgbClr val="002676"/>
              </a:buClr>
              <a:buSzPts val="1600"/>
              <a:buNone/>
              <a:defRPr sz="1600">
                <a:solidFill>
                  <a:srgbClr val="002676"/>
                </a:solidFill>
              </a:defRPr>
            </a:lvl2pPr>
            <a:lvl3pPr lvl="2" algn="ctr" rtl="0">
              <a:spcBef>
                <a:spcPts val="0"/>
              </a:spcBef>
              <a:spcAft>
                <a:spcPts val="0"/>
              </a:spcAft>
              <a:buClr>
                <a:srgbClr val="002676"/>
              </a:buClr>
              <a:buSzPts val="1600"/>
              <a:buNone/>
              <a:defRPr sz="1600">
                <a:solidFill>
                  <a:srgbClr val="002676"/>
                </a:solidFill>
              </a:defRPr>
            </a:lvl3pPr>
            <a:lvl4pPr lvl="3" algn="ctr" rtl="0">
              <a:spcBef>
                <a:spcPts val="0"/>
              </a:spcBef>
              <a:spcAft>
                <a:spcPts val="0"/>
              </a:spcAft>
              <a:buClr>
                <a:srgbClr val="002676"/>
              </a:buClr>
              <a:buSzPts val="1600"/>
              <a:buNone/>
              <a:defRPr sz="1600">
                <a:solidFill>
                  <a:srgbClr val="002676"/>
                </a:solidFill>
              </a:defRPr>
            </a:lvl4pPr>
            <a:lvl5pPr lvl="4" algn="ctr" rtl="0">
              <a:spcBef>
                <a:spcPts val="0"/>
              </a:spcBef>
              <a:spcAft>
                <a:spcPts val="0"/>
              </a:spcAft>
              <a:buClr>
                <a:srgbClr val="002676"/>
              </a:buClr>
              <a:buSzPts val="1600"/>
              <a:buNone/>
              <a:defRPr sz="1600">
                <a:solidFill>
                  <a:srgbClr val="002676"/>
                </a:solidFill>
              </a:defRPr>
            </a:lvl5pPr>
            <a:lvl6pPr lvl="5" algn="ctr" rtl="0">
              <a:spcBef>
                <a:spcPts val="0"/>
              </a:spcBef>
              <a:spcAft>
                <a:spcPts val="0"/>
              </a:spcAft>
              <a:buClr>
                <a:srgbClr val="002676"/>
              </a:buClr>
              <a:buSzPts val="1600"/>
              <a:buNone/>
              <a:defRPr sz="1600">
                <a:solidFill>
                  <a:srgbClr val="002676"/>
                </a:solidFill>
              </a:defRPr>
            </a:lvl6pPr>
            <a:lvl7pPr lvl="6" algn="ctr" rtl="0">
              <a:spcBef>
                <a:spcPts val="0"/>
              </a:spcBef>
              <a:spcAft>
                <a:spcPts val="0"/>
              </a:spcAft>
              <a:buClr>
                <a:srgbClr val="002676"/>
              </a:buClr>
              <a:buSzPts val="1600"/>
              <a:buNone/>
              <a:defRPr sz="1600">
                <a:solidFill>
                  <a:srgbClr val="002676"/>
                </a:solidFill>
              </a:defRPr>
            </a:lvl7pPr>
            <a:lvl8pPr lvl="7" algn="ctr" rtl="0">
              <a:spcBef>
                <a:spcPts val="0"/>
              </a:spcBef>
              <a:spcAft>
                <a:spcPts val="0"/>
              </a:spcAft>
              <a:buClr>
                <a:srgbClr val="002676"/>
              </a:buClr>
              <a:buSzPts val="1600"/>
              <a:buNone/>
              <a:defRPr sz="1600">
                <a:solidFill>
                  <a:srgbClr val="002676"/>
                </a:solidFill>
              </a:defRPr>
            </a:lvl8pPr>
            <a:lvl9pPr lvl="8" algn="ctr" rtl="0">
              <a:spcBef>
                <a:spcPts val="0"/>
              </a:spcBef>
              <a:spcAft>
                <a:spcPts val="0"/>
              </a:spcAft>
              <a:buClr>
                <a:srgbClr val="002676"/>
              </a:buClr>
              <a:buSzPts val="1600"/>
              <a:buNone/>
              <a:defRPr sz="1600">
                <a:solidFill>
                  <a:srgbClr val="002676"/>
                </a:solidFill>
              </a:defRPr>
            </a:lvl9pPr>
          </a:lstStyle>
          <a:p>
            <a:endParaRPr/>
          </a:p>
        </p:txBody>
      </p:sp>
      <p:sp>
        <p:nvSpPr>
          <p:cNvPr id="60" name="Google Shape;60;p10"/>
          <p:cNvSpPr>
            <a:spLocks noGrp="1"/>
          </p:cNvSpPr>
          <p:nvPr>
            <p:ph type="pic" idx="4"/>
          </p:nvPr>
        </p:nvSpPr>
        <p:spPr>
          <a:xfrm>
            <a:off x="1525625" y="914400"/>
            <a:ext cx="1566000" cy="1566000"/>
          </a:xfrm>
          <a:prstGeom prst="ellipse">
            <a:avLst/>
          </a:prstGeom>
          <a:noFill/>
          <a:ln>
            <a:noFill/>
          </a:ln>
        </p:spPr>
      </p:sp>
      <p:sp>
        <p:nvSpPr>
          <p:cNvPr id="61" name="Google Shape;61;p10"/>
          <p:cNvSpPr>
            <a:spLocks noGrp="1"/>
          </p:cNvSpPr>
          <p:nvPr>
            <p:ph type="pic" idx="5"/>
          </p:nvPr>
        </p:nvSpPr>
        <p:spPr>
          <a:xfrm>
            <a:off x="6039275" y="914400"/>
            <a:ext cx="1566000" cy="1566000"/>
          </a:xfrm>
          <a:prstGeom prst="ellipse">
            <a:avLst/>
          </a:prstGeom>
          <a:noFill/>
          <a:ln>
            <a:noFill/>
          </a:ln>
        </p:spPr>
      </p:sp>
    </p:spTree>
  </p:cSld>
  <p:clrMapOvr>
    <a:masterClrMapping/>
  </p:clrMapOvr>
  <p:extLst>
    <p:ext uri="{DCECCB84-F9BA-43D5-87BE-67443E8EF086}">
      <p15:sldGuideLst xmlns:p15="http://schemas.microsoft.com/office/powerpoint/2012/main">
        <p15:guide id="1" pos="576">
          <p15:clr>
            <a:srgbClr val="E46962"/>
          </p15:clr>
        </p15:guide>
        <p15:guide id="2" orient="horz" pos="576">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141" name="Google Shape;141;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142" name="Google Shape;142;p2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icvd@berkele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kyla.substack.com/p/the-vibecession-the-self-fulfilling"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tDz0BR6rm57iZFoVlo8RkYIUOePhMZLE7vbBAoKBbUc/edit?tab=t.0#heading=h.2vfrgujomtpx"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technology.berkeley.edu/ai-resources/licensed-generative-ai-tool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hyperlink" Target="https://www.whitehouse.gov/fact-sheets/2025/01/fact-sheet-president-donald-j-trump-launches-pcast-to-restore-american-leadership-in-science-and-technology/"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nairrpilot.org/"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hyperlink" Target="http://www.data88e.org" TargetMode="External"/><Relationship Id="rId5" Type="http://schemas.openxmlformats.org/officeDocument/2006/relationships/hyperlink" Target="http://www.ds100.org" TargetMode="External"/><Relationship Id="rId4" Type="http://schemas.openxmlformats.org/officeDocument/2006/relationships/hyperlink" Target="http://www.data8.org" TargetMode="Externa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6"/>
          <p:cNvSpPr txBox="1">
            <a:spLocks noGrp="1"/>
          </p:cNvSpPr>
          <p:nvPr>
            <p:ph type="ctrTitle"/>
          </p:nvPr>
        </p:nvSpPr>
        <p:spPr>
          <a:xfrm>
            <a:off x="799475" y="714000"/>
            <a:ext cx="71901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Jupyter and AI for Teaching</a:t>
            </a:r>
            <a:endParaRPr/>
          </a:p>
        </p:txBody>
      </p:sp>
      <p:sp>
        <p:nvSpPr>
          <p:cNvPr id="194" name="Google Shape;194;p36"/>
          <p:cNvSpPr txBox="1">
            <a:spLocks noGrp="1"/>
          </p:cNvSpPr>
          <p:nvPr>
            <p:ph type="subTitle" idx="1"/>
          </p:nvPr>
        </p:nvSpPr>
        <p:spPr>
          <a:xfrm>
            <a:off x="799475" y="2175450"/>
            <a:ext cx="4781400" cy="172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Eric Van Dusen</a:t>
            </a:r>
            <a:endParaRPr/>
          </a:p>
          <a:p>
            <a:pPr marL="0" lvl="0" indent="0" algn="l" rtl="0">
              <a:spcBef>
                <a:spcPts val="0"/>
              </a:spcBef>
              <a:spcAft>
                <a:spcPts val="0"/>
              </a:spcAft>
              <a:buNone/>
            </a:pPr>
            <a:r>
              <a:rPr lang="en" i="1"/>
              <a:t>Data Science Undergraduate Studies</a:t>
            </a:r>
            <a:endParaRPr i="1"/>
          </a:p>
          <a:p>
            <a:pPr marL="0" lvl="0" indent="0" algn="l" rtl="0">
              <a:spcBef>
                <a:spcPts val="0"/>
              </a:spcBef>
              <a:spcAft>
                <a:spcPts val="0"/>
              </a:spcAft>
              <a:buNone/>
            </a:pPr>
            <a:r>
              <a:rPr lang="en" u="sng">
                <a:solidFill>
                  <a:schemeClr val="hlink"/>
                </a:solidFill>
                <a:hlinkClick r:id="rId3"/>
              </a:rPr>
              <a:t>ericvd@berkeley.edu</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634725" y="1369225"/>
            <a:ext cx="7886700" cy="3263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71" name="Google Shape;271;p4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Cal ICOR</a:t>
            </a:r>
            <a:endParaRPr/>
          </a:p>
          <a:p>
            <a:pPr marL="0" lvl="0" indent="0" algn="l" rtl="0">
              <a:spcBef>
                <a:spcPts val="0"/>
              </a:spcBef>
              <a:spcAft>
                <a:spcPts val="0"/>
              </a:spcAft>
              <a:buNone/>
            </a:pPr>
            <a:r>
              <a:rPr lang="en"/>
              <a:t>https://cal-icor.org/</a:t>
            </a:r>
            <a:endParaRPr/>
          </a:p>
        </p:txBody>
      </p:sp>
      <p:pic>
        <p:nvPicPr>
          <p:cNvPr id="272" name="Google Shape;272;p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67893" y="0"/>
            <a:ext cx="4926564"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ctrTitle"/>
          </p:nvPr>
        </p:nvSpPr>
        <p:spPr>
          <a:xfrm>
            <a:off x="799475" y="714000"/>
            <a:ext cx="6983100" cy="14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2 - Work in Progress </a:t>
            </a:r>
            <a:endParaRPr/>
          </a:p>
          <a:p>
            <a:pPr marL="0" lvl="0" indent="0" algn="l" rtl="0">
              <a:spcBef>
                <a:spcPts val="0"/>
              </a:spcBef>
              <a:spcAft>
                <a:spcPts val="0"/>
              </a:spcAft>
              <a:buNone/>
            </a:pPr>
            <a:r>
              <a:rPr lang="en"/>
              <a:t>		LLM in Jupyter</a:t>
            </a:r>
            <a:endParaRPr/>
          </a:p>
          <a:p>
            <a:pPr marL="0" lvl="0" indent="0" algn="l" rtl="0">
              <a:spcBef>
                <a:spcPts val="0"/>
              </a:spcBef>
              <a:spcAft>
                <a:spcPts val="0"/>
              </a:spcAft>
              <a:buNone/>
            </a:pPr>
            <a:r>
              <a:rPr lang="en"/>
              <a:t>			With Greg Merritt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ctrTitle"/>
          </p:nvPr>
        </p:nvSpPr>
        <p:spPr>
          <a:xfrm>
            <a:off x="0" y="0"/>
            <a:ext cx="87666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Small Models in Jupyter</a:t>
            </a:r>
            <a:endParaRPr/>
          </a:p>
        </p:txBody>
      </p:sp>
      <p:sp>
        <p:nvSpPr>
          <p:cNvPr id="283" name="Google Shape;283;p47"/>
          <p:cNvSpPr txBox="1"/>
          <p:nvPr/>
        </p:nvSpPr>
        <p:spPr>
          <a:xfrm>
            <a:off x="517425" y="1164300"/>
            <a:ext cx="4181100" cy="28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2676"/>
                </a:solidFill>
                <a:latin typeface="Inter"/>
                <a:ea typeface="Inter"/>
                <a:cs typeface="Inter"/>
                <a:sym typeface="Inter"/>
              </a:rPr>
              <a:t>Goal:</a:t>
            </a:r>
            <a:endParaRPr sz="1800" b="1">
              <a:solidFill>
                <a:srgbClr val="002676"/>
              </a:solidFill>
              <a:latin typeface="Inter"/>
              <a:ea typeface="Inter"/>
              <a:cs typeface="Inter"/>
              <a:sym typeface="Inter"/>
            </a:endParaRPr>
          </a:p>
          <a:p>
            <a:pPr marL="457200" lvl="0" indent="-342900" algn="l" rtl="0">
              <a:spcBef>
                <a:spcPts val="0"/>
              </a:spcBef>
              <a:spcAft>
                <a:spcPts val="0"/>
              </a:spcAft>
              <a:buClr>
                <a:srgbClr val="002676"/>
              </a:buClr>
              <a:buSzPts val="1800"/>
              <a:buFont typeface="Inter"/>
              <a:buChar char="●"/>
            </a:pPr>
            <a:r>
              <a:rPr lang="en" sz="1800">
                <a:solidFill>
                  <a:srgbClr val="002676"/>
                </a:solidFill>
                <a:latin typeface="Inter"/>
                <a:ea typeface="Inter"/>
                <a:cs typeface="Inter"/>
                <a:sym typeface="Inter"/>
              </a:rPr>
              <a:t>Understand the basics of what chatbot applications are doing, and how they use language models to generate conversation</a:t>
            </a:r>
            <a:endParaRPr sz="1800">
              <a:solidFill>
                <a:srgbClr val="002676"/>
              </a:solidFill>
              <a:latin typeface="Inter"/>
              <a:ea typeface="Inter"/>
              <a:cs typeface="Inter"/>
              <a:sym typeface="Inter"/>
            </a:endParaRPr>
          </a:p>
          <a:p>
            <a:pPr marL="457200" lvl="0" indent="-342900" algn="l" rtl="0">
              <a:spcBef>
                <a:spcPts val="0"/>
              </a:spcBef>
              <a:spcAft>
                <a:spcPts val="0"/>
              </a:spcAft>
              <a:buClr>
                <a:srgbClr val="002676"/>
              </a:buClr>
              <a:buSzPts val="1800"/>
              <a:buFont typeface="Inter"/>
              <a:buChar char="●"/>
            </a:pPr>
            <a:r>
              <a:rPr lang="en" sz="1800">
                <a:solidFill>
                  <a:srgbClr val="002676"/>
                </a:solidFill>
                <a:latin typeface="Inter"/>
                <a:ea typeface="Inter"/>
                <a:cs typeface="Inter"/>
                <a:sym typeface="Inter"/>
              </a:rPr>
              <a:t>Use the fact that Jupyterhub and Notebook can handle environment setup to make using SmallLM easier / faster</a:t>
            </a:r>
            <a:endParaRPr sz="1800">
              <a:solidFill>
                <a:srgbClr val="002676"/>
              </a:solidFill>
              <a:latin typeface="Inter"/>
              <a:ea typeface="Inter"/>
              <a:cs typeface="Inter"/>
              <a:sym typeface="Inter"/>
            </a:endParaRPr>
          </a:p>
          <a:p>
            <a:pPr marL="457200" lvl="0" indent="0" algn="l" rtl="0">
              <a:spcBef>
                <a:spcPts val="0"/>
              </a:spcBef>
              <a:spcAft>
                <a:spcPts val="0"/>
              </a:spcAft>
              <a:buNone/>
            </a:pPr>
            <a:endParaRPr sz="1800">
              <a:solidFill>
                <a:srgbClr val="002676"/>
              </a:solidFill>
              <a:latin typeface="Inter"/>
              <a:ea typeface="Inter"/>
              <a:cs typeface="Inter"/>
              <a:sym typeface="Inter"/>
            </a:endParaRPr>
          </a:p>
          <a:p>
            <a:pPr marL="0" lvl="0" indent="0" algn="l" rtl="0">
              <a:spcBef>
                <a:spcPts val="0"/>
              </a:spcBef>
              <a:spcAft>
                <a:spcPts val="0"/>
              </a:spcAft>
              <a:buNone/>
            </a:pPr>
            <a:endParaRPr sz="1800">
              <a:solidFill>
                <a:srgbClr val="002676"/>
              </a:solidFill>
            </a:endParaRPr>
          </a:p>
        </p:txBody>
      </p:sp>
      <p:sp>
        <p:nvSpPr>
          <p:cNvPr id="284" name="Google Shape;284;p47"/>
          <p:cNvSpPr txBox="1"/>
          <p:nvPr/>
        </p:nvSpPr>
        <p:spPr>
          <a:xfrm>
            <a:off x="4798575" y="1164300"/>
            <a:ext cx="3632400" cy="28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2676"/>
                </a:solidFill>
                <a:latin typeface="Inter"/>
                <a:ea typeface="Inter"/>
                <a:cs typeface="Inter"/>
                <a:sym typeface="Inter"/>
              </a:rPr>
              <a:t>Exercises:</a:t>
            </a:r>
            <a:endParaRPr sz="1800" b="1">
              <a:solidFill>
                <a:srgbClr val="002676"/>
              </a:solidFill>
              <a:latin typeface="Inter"/>
              <a:ea typeface="Inter"/>
              <a:cs typeface="Inter"/>
              <a:sym typeface="Inter"/>
            </a:endParaRPr>
          </a:p>
          <a:p>
            <a:pPr marL="457200" lvl="0" indent="-342900" algn="l" rtl="0">
              <a:spcBef>
                <a:spcPts val="0"/>
              </a:spcBef>
              <a:spcAft>
                <a:spcPts val="0"/>
              </a:spcAft>
              <a:buClr>
                <a:srgbClr val="002676"/>
              </a:buClr>
              <a:buSzPts val="1800"/>
              <a:buFont typeface="Inter"/>
              <a:buChar char="●"/>
            </a:pPr>
            <a:r>
              <a:rPr lang="en" sz="1800">
                <a:solidFill>
                  <a:srgbClr val="002676"/>
                </a:solidFill>
                <a:latin typeface="Inter"/>
                <a:ea typeface="Inter"/>
                <a:cs typeface="Inter"/>
                <a:sym typeface="Inter"/>
              </a:rPr>
              <a:t>Send a prompt</a:t>
            </a:r>
            <a:endParaRPr sz="1800">
              <a:solidFill>
                <a:srgbClr val="002676"/>
              </a:solidFill>
              <a:latin typeface="Inter"/>
              <a:ea typeface="Inter"/>
              <a:cs typeface="Inter"/>
              <a:sym typeface="Inter"/>
            </a:endParaRPr>
          </a:p>
          <a:p>
            <a:pPr marL="457200" lvl="0" indent="-342900" algn="l" rtl="0">
              <a:spcBef>
                <a:spcPts val="0"/>
              </a:spcBef>
              <a:spcAft>
                <a:spcPts val="0"/>
              </a:spcAft>
              <a:buClr>
                <a:srgbClr val="002676"/>
              </a:buClr>
              <a:buSzPts val="1800"/>
              <a:buFont typeface="Inter"/>
              <a:buChar char="●"/>
            </a:pPr>
            <a:r>
              <a:rPr lang="en" sz="1800">
                <a:solidFill>
                  <a:srgbClr val="002676"/>
                </a:solidFill>
                <a:latin typeface="Inter"/>
                <a:ea typeface="Inter"/>
                <a:cs typeface="Inter"/>
                <a:sym typeface="Inter"/>
              </a:rPr>
              <a:t>Adjust model settings</a:t>
            </a:r>
            <a:endParaRPr sz="1800">
              <a:solidFill>
                <a:srgbClr val="002676"/>
              </a:solidFill>
              <a:latin typeface="Inter"/>
              <a:ea typeface="Inter"/>
              <a:cs typeface="Inter"/>
              <a:sym typeface="Inter"/>
            </a:endParaRPr>
          </a:p>
          <a:p>
            <a:pPr marL="457200" lvl="0" indent="-342900" algn="l" rtl="0">
              <a:spcBef>
                <a:spcPts val="0"/>
              </a:spcBef>
              <a:spcAft>
                <a:spcPts val="0"/>
              </a:spcAft>
              <a:buClr>
                <a:srgbClr val="002676"/>
              </a:buClr>
              <a:buSzPts val="1800"/>
              <a:buFont typeface="Inter"/>
              <a:buChar char="●"/>
            </a:pPr>
            <a:r>
              <a:rPr lang="en" sz="1800">
                <a:solidFill>
                  <a:srgbClr val="002676"/>
                </a:solidFill>
                <a:latin typeface="Inter"/>
                <a:ea typeface="Inter"/>
                <a:cs typeface="Inter"/>
                <a:sym typeface="Inter"/>
              </a:rPr>
              <a:t>Few-shot “training”</a:t>
            </a:r>
            <a:endParaRPr sz="1800">
              <a:solidFill>
                <a:srgbClr val="002676"/>
              </a:solidFill>
              <a:latin typeface="Inter"/>
              <a:ea typeface="Inter"/>
              <a:cs typeface="Inter"/>
              <a:sym typeface="Inter"/>
            </a:endParaRPr>
          </a:p>
          <a:p>
            <a:pPr marL="457200" lvl="0" indent="-342900" algn="l" rtl="0">
              <a:spcBef>
                <a:spcPts val="0"/>
              </a:spcBef>
              <a:spcAft>
                <a:spcPts val="0"/>
              </a:spcAft>
              <a:buClr>
                <a:srgbClr val="002676"/>
              </a:buClr>
              <a:buSzPts val="1800"/>
              <a:buFont typeface="Inter"/>
              <a:buChar char="●"/>
            </a:pPr>
            <a:r>
              <a:rPr lang="en" sz="1800">
                <a:solidFill>
                  <a:srgbClr val="002676"/>
                </a:solidFill>
                <a:latin typeface="Inter"/>
                <a:ea typeface="Inter"/>
                <a:cs typeface="Inter"/>
                <a:sym typeface="Inter"/>
              </a:rPr>
              <a:t>Add a data source (RAG)</a:t>
            </a:r>
            <a:endParaRPr sz="1800">
              <a:solidFill>
                <a:srgbClr val="002676"/>
              </a:solidFill>
              <a:latin typeface="Inter"/>
              <a:ea typeface="Inter"/>
              <a:cs typeface="Inter"/>
              <a:sym typeface="Inter"/>
            </a:endParaRPr>
          </a:p>
          <a:p>
            <a:pPr marL="457200" lvl="0" indent="0" algn="l" rtl="0">
              <a:spcBef>
                <a:spcPts val="0"/>
              </a:spcBef>
              <a:spcAft>
                <a:spcPts val="0"/>
              </a:spcAft>
              <a:buNone/>
            </a:pPr>
            <a:endParaRPr sz="1800">
              <a:solidFill>
                <a:srgbClr val="002676"/>
              </a:solidFill>
              <a:latin typeface="Inter"/>
              <a:ea typeface="Inter"/>
              <a:cs typeface="Inter"/>
              <a:sym typeface="Inter"/>
            </a:endParaRPr>
          </a:p>
          <a:p>
            <a:pPr marL="0" lvl="0" indent="0" algn="l" rtl="0">
              <a:spcBef>
                <a:spcPts val="0"/>
              </a:spcBef>
              <a:spcAft>
                <a:spcPts val="0"/>
              </a:spcAft>
              <a:buNone/>
            </a:pPr>
            <a:endParaRPr sz="1800">
              <a:solidFill>
                <a:srgbClr val="00267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ctrTitle"/>
          </p:nvPr>
        </p:nvSpPr>
        <p:spPr>
          <a:xfrm>
            <a:off x="0" y="0"/>
            <a:ext cx="87666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Small Models - Set up the model</a:t>
            </a:r>
            <a:endParaRPr/>
          </a:p>
          <a:p>
            <a:pPr marL="0" lvl="0" indent="0" algn="l" rtl="0">
              <a:spcBef>
                <a:spcPts val="0"/>
              </a:spcBef>
              <a:spcAft>
                <a:spcPts val="0"/>
              </a:spcAft>
              <a:buNone/>
            </a:pPr>
            <a:endParaRPr/>
          </a:p>
        </p:txBody>
      </p:sp>
      <p:sp>
        <p:nvSpPr>
          <p:cNvPr id="290" name="Google Shape;290;p48"/>
          <p:cNvSpPr txBox="1"/>
          <p:nvPr/>
        </p:nvSpPr>
        <p:spPr>
          <a:xfrm>
            <a:off x="2609500" y="3267250"/>
            <a:ext cx="6728700" cy="15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Use Jupyter environment to set up system for GPT4All</a:t>
            </a:r>
            <a:endParaRPr sz="1800">
              <a:solidFill>
                <a:schemeClr val="dk2"/>
              </a:solidFill>
            </a:endParaRPr>
          </a:p>
          <a:p>
            <a:pPr marL="0" lvl="0" indent="0" algn="l" rtl="0">
              <a:spcBef>
                <a:spcPts val="0"/>
              </a:spcBef>
              <a:spcAft>
                <a:spcPts val="0"/>
              </a:spcAft>
              <a:buNone/>
            </a:pPr>
            <a:r>
              <a:rPr lang="en" sz="1800">
                <a:solidFill>
                  <a:schemeClr val="dk2"/>
                </a:solidFill>
              </a:rPr>
              <a:t>Select and load local model file from shared directory</a:t>
            </a:r>
            <a:endParaRPr sz="1800">
              <a:solidFill>
                <a:schemeClr val="dk2"/>
              </a:solidFill>
            </a:endParaRPr>
          </a:p>
        </p:txBody>
      </p:sp>
      <p:pic>
        <p:nvPicPr>
          <p:cNvPr id="291" name="Google Shape;291;p48"/>
          <p:cNvPicPr preferRelativeResize="0"/>
          <p:nvPr/>
        </p:nvPicPr>
        <p:blipFill>
          <a:blip r:embed="rId3">
            <a:alphaModFix/>
          </a:blip>
          <a:stretch>
            <a:fillRect/>
          </a:stretch>
        </p:blipFill>
        <p:spPr>
          <a:xfrm>
            <a:off x="0" y="1124208"/>
            <a:ext cx="9143999" cy="2019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ctrTitle"/>
          </p:nvPr>
        </p:nvSpPr>
        <p:spPr>
          <a:xfrm>
            <a:off x="44675" y="0"/>
            <a:ext cx="80241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Models - Prompt the model</a:t>
            </a:r>
            <a:endParaRPr/>
          </a:p>
        </p:txBody>
      </p:sp>
      <p:pic>
        <p:nvPicPr>
          <p:cNvPr id="297" name="Google Shape;297;p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8888" y="890100"/>
            <a:ext cx="8226217" cy="3363300"/>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0"/>
          <p:cNvSpPr txBox="1">
            <a:spLocks noGrp="1"/>
          </p:cNvSpPr>
          <p:nvPr>
            <p:ph type="ctrTitle"/>
          </p:nvPr>
        </p:nvSpPr>
        <p:spPr>
          <a:xfrm>
            <a:off x="44675" y="0"/>
            <a:ext cx="88404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Models - System Message</a:t>
            </a:r>
            <a:endParaRPr/>
          </a:p>
        </p:txBody>
      </p:sp>
      <p:pic>
        <p:nvPicPr>
          <p:cNvPr id="303" name="Google Shape;303;p5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0863" y="890100"/>
            <a:ext cx="8708014" cy="3363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1"/>
          <p:cNvSpPr txBox="1">
            <a:spLocks noGrp="1"/>
          </p:cNvSpPr>
          <p:nvPr>
            <p:ph type="ctrTitle"/>
          </p:nvPr>
        </p:nvSpPr>
        <p:spPr>
          <a:xfrm>
            <a:off x="44675" y="0"/>
            <a:ext cx="88404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Models - “Few Shot” learning</a:t>
            </a:r>
            <a:endParaRPr/>
          </a:p>
        </p:txBody>
      </p:sp>
      <p:pic>
        <p:nvPicPr>
          <p:cNvPr id="309" name="Google Shape;309;p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7200" y="622875"/>
            <a:ext cx="6007452" cy="3102674"/>
          </a:xfrm>
          <a:prstGeom prst="rect">
            <a:avLst/>
          </a:prstGeom>
          <a:noFill/>
          <a:ln>
            <a:noFill/>
          </a:ln>
        </p:spPr>
      </p:pic>
      <p:pic>
        <p:nvPicPr>
          <p:cNvPr id="310" name="Google Shape;310;p5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400" y="3864875"/>
            <a:ext cx="8839204" cy="457498"/>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2"/>
          <p:cNvSpPr txBox="1">
            <a:spLocks noGrp="1"/>
          </p:cNvSpPr>
          <p:nvPr>
            <p:ph type="ctrTitle"/>
          </p:nvPr>
        </p:nvSpPr>
        <p:spPr>
          <a:xfrm>
            <a:off x="44675" y="0"/>
            <a:ext cx="88404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Models - “RAG”</a:t>
            </a:r>
            <a:endParaRPr/>
          </a:p>
          <a:p>
            <a:pPr marL="0" lvl="0" indent="0" algn="l" rtl="0">
              <a:spcBef>
                <a:spcPts val="0"/>
              </a:spcBef>
              <a:spcAft>
                <a:spcPts val="0"/>
              </a:spcAft>
              <a:buNone/>
            </a:pPr>
            <a:r>
              <a:rPr lang="en" sz="3000"/>
              <a:t>(Retrieval Augmented Generation)</a:t>
            </a:r>
            <a:endParaRPr sz="3000"/>
          </a:p>
        </p:txBody>
      </p:sp>
      <p:pic>
        <p:nvPicPr>
          <p:cNvPr id="316" name="Google Shape;316;p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60725" y="1118700"/>
            <a:ext cx="6808300" cy="3363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3"/>
          <p:cNvSpPr txBox="1">
            <a:spLocks noGrp="1"/>
          </p:cNvSpPr>
          <p:nvPr>
            <p:ph type="ctrTitle"/>
          </p:nvPr>
        </p:nvSpPr>
        <p:spPr>
          <a:xfrm>
            <a:off x="152400" y="56800"/>
            <a:ext cx="53430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Hugging Face - Qwen</a:t>
            </a:r>
            <a:endParaRPr/>
          </a:p>
        </p:txBody>
      </p:sp>
      <p:pic>
        <p:nvPicPr>
          <p:cNvPr id="322" name="Google Shape;322;p5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247100"/>
            <a:ext cx="3766475" cy="2649300"/>
          </a:xfrm>
          <a:prstGeom prst="rect">
            <a:avLst/>
          </a:prstGeom>
          <a:noFill/>
          <a:ln>
            <a:noFill/>
          </a:ln>
        </p:spPr>
      </p:pic>
      <p:pic>
        <p:nvPicPr>
          <p:cNvPr id="323" name="Google Shape;323;p5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071275" y="1075000"/>
            <a:ext cx="4919335" cy="3306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4"/>
          <p:cNvSpPr txBox="1">
            <a:spLocks noGrp="1"/>
          </p:cNvSpPr>
          <p:nvPr>
            <p:ph type="ctrTitle"/>
          </p:nvPr>
        </p:nvSpPr>
        <p:spPr>
          <a:xfrm>
            <a:off x="152400" y="114100"/>
            <a:ext cx="56967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 Via API - eg Lite LLM</a:t>
            </a:r>
            <a:endParaRPr/>
          </a:p>
        </p:txBody>
      </p:sp>
      <p:pic>
        <p:nvPicPr>
          <p:cNvPr id="329" name="Google Shape;329;p5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046400"/>
            <a:ext cx="4190366" cy="2649301"/>
          </a:xfrm>
          <a:prstGeom prst="rect">
            <a:avLst/>
          </a:prstGeom>
          <a:noFill/>
          <a:ln>
            <a:noFill/>
          </a:ln>
        </p:spPr>
      </p:pic>
      <p:pic>
        <p:nvPicPr>
          <p:cNvPr id="330" name="Google Shape;330;p5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495166" y="1785100"/>
            <a:ext cx="4496433" cy="28880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ctrTitle"/>
          </p:nvPr>
        </p:nvSpPr>
        <p:spPr>
          <a:xfrm>
            <a:off x="680100" y="479725"/>
            <a:ext cx="3891900" cy="56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Points </a:t>
            </a:r>
            <a:endParaRPr sz="2100"/>
          </a:p>
        </p:txBody>
      </p:sp>
      <p:sp>
        <p:nvSpPr>
          <p:cNvPr id="200" name="Google Shape;200;p37"/>
          <p:cNvSpPr txBox="1">
            <a:spLocks noGrp="1"/>
          </p:cNvSpPr>
          <p:nvPr>
            <p:ph type="subTitle" idx="1"/>
          </p:nvPr>
        </p:nvSpPr>
        <p:spPr>
          <a:xfrm>
            <a:off x="799475" y="1210850"/>
            <a:ext cx="3891900" cy="3002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100"/>
              <a:t>Teaching with Jupyter at Scale - alignment with NAIRR</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t>Small Language Models in Jupyter</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t>Building Curriculum with Generative AI</a:t>
            </a:r>
            <a:endParaRPr sz="2100"/>
          </a:p>
        </p:txBody>
      </p:sp>
      <p:sp>
        <p:nvSpPr>
          <p:cNvPr id="201" name="Google Shape;201;p37"/>
          <p:cNvSpPr>
            <a:spLocks noGrp="1"/>
          </p:cNvSpPr>
          <p:nvPr>
            <p:ph type="pic" idx="2"/>
          </p:nvPr>
        </p:nvSpPr>
        <p:spPr>
          <a:xfrm>
            <a:off x="5596200" y="-2012"/>
            <a:ext cx="3547800" cy="5143500"/>
          </a:xfrm>
          <a:prstGeom prst="rect">
            <a:avLst/>
          </a:prstGeom>
        </p:spPr>
        <p:txBody>
          <a:bodyPr/>
          <a:lstStyle/>
          <a:p>
            <a:endParaRPr lang="en-US"/>
          </a:p>
        </p:txBody>
      </p:sp>
      <p:pic>
        <p:nvPicPr>
          <p:cNvPr id="202" name="Google Shape;202;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20451" y="1159101"/>
            <a:ext cx="4323548" cy="20713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a:spLocks noGrp="1"/>
          </p:cNvSpPr>
          <p:nvPr>
            <p:ph type="ctrTitle"/>
          </p:nvPr>
        </p:nvSpPr>
        <p:spPr>
          <a:xfrm>
            <a:off x="137700" y="714000"/>
            <a:ext cx="9006300" cy="18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3 Instructor Creating Curriculum:</a:t>
            </a:r>
            <a:endParaRPr/>
          </a:p>
          <a:p>
            <a:pPr marL="0" lvl="0" indent="0" algn="l" rtl="0">
              <a:spcBef>
                <a:spcPts val="0"/>
              </a:spcBef>
              <a:spcAft>
                <a:spcPts val="0"/>
              </a:spcAft>
              <a:buNone/>
            </a:pPr>
            <a:endParaRPr/>
          </a:p>
          <a:p>
            <a:pPr marL="0" lvl="0" indent="0" algn="l" rtl="0">
              <a:spcBef>
                <a:spcPts val="0"/>
              </a:spcBef>
              <a:spcAft>
                <a:spcPts val="0"/>
              </a:spcAft>
              <a:buNone/>
            </a:pPr>
            <a:r>
              <a:rPr lang="en"/>
              <a:t>			Coding with CoPilot</a:t>
            </a:r>
            <a:endParaRPr/>
          </a:p>
        </p:txBody>
      </p:sp>
      <p:pic>
        <p:nvPicPr>
          <p:cNvPr id="336" name="Google Shape;336;p55"/>
          <p:cNvPicPr preferRelativeResize="0"/>
          <p:nvPr/>
        </p:nvPicPr>
        <p:blipFill>
          <a:blip r:embed="rId3">
            <a:alphaModFix/>
          </a:blip>
          <a:stretch>
            <a:fillRect/>
          </a:stretch>
        </p:blipFill>
        <p:spPr>
          <a:xfrm>
            <a:off x="3219450" y="3013475"/>
            <a:ext cx="2705100" cy="1685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a:spLocks noGrp="1"/>
          </p:cNvSpPr>
          <p:nvPr>
            <p:ph type="ctrTitle"/>
          </p:nvPr>
        </p:nvSpPr>
        <p:spPr>
          <a:xfrm>
            <a:off x="0" y="0"/>
            <a:ext cx="53430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Vibecession </a:t>
            </a:r>
            <a:endParaRPr/>
          </a:p>
        </p:txBody>
      </p:sp>
      <p:pic>
        <p:nvPicPr>
          <p:cNvPr id="342" name="Google Shape;342;p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7700" y="717575"/>
            <a:ext cx="4484301" cy="2480814"/>
          </a:xfrm>
          <a:prstGeom prst="rect">
            <a:avLst/>
          </a:prstGeom>
          <a:noFill/>
          <a:ln>
            <a:noFill/>
          </a:ln>
        </p:spPr>
      </p:pic>
      <p:pic>
        <p:nvPicPr>
          <p:cNvPr id="343" name="Google Shape;343;p5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31400" y="2307150"/>
            <a:ext cx="5795498" cy="2739326"/>
          </a:xfrm>
          <a:prstGeom prst="rect">
            <a:avLst/>
          </a:prstGeom>
          <a:noFill/>
          <a:ln>
            <a:noFill/>
          </a:ln>
        </p:spPr>
      </p:pic>
      <p:pic>
        <p:nvPicPr>
          <p:cNvPr id="344" name="Google Shape;344;p5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859200" y="63263"/>
            <a:ext cx="2559699" cy="1702276"/>
          </a:xfrm>
          <a:prstGeom prst="rect">
            <a:avLst/>
          </a:prstGeom>
          <a:noFill/>
          <a:ln>
            <a:noFill/>
          </a:ln>
        </p:spPr>
      </p:pic>
      <p:pic>
        <p:nvPicPr>
          <p:cNvPr id="345" name="Google Shape;345;p56">
            <a:hlinkClick r:id="rId6"/>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471250" y="688839"/>
            <a:ext cx="2581939" cy="1640312"/>
          </a:xfrm>
          <a:prstGeom prst="rect">
            <a:avLst/>
          </a:prstGeom>
          <a:noFill/>
          <a:ln>
            <a:noFill/>
          </a:ln>
        </p:spPr>
      </p:pic>
      <p:sp>
        <p:nvSpPr>
          <p:cNvPr id="346" name="Google Shape;346;p56"/>
          <p:cNvSpPr txBox="1"/>
          <p:nvPr/>
        </p:nvSpPr>
        <p:spPr>
          <a:xfrm>
            <a:off x="172525" y="3396650"/>
            <a:ext cx="2900700" cy="7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FRED data</a:t>
            </a:r>
            <a:endParaRPr sz="1800">
              <a:solidFill>
                <a:schemeClr val="dk2"/>
              </a:solidFill>
            </a:endParaRPr>
          </a:p>
          <a:p>
            <a:pPr marL="0" lvl="0" indent="0" algn="l" rtl="0">
              <a:spcBef>
                <a:spcPts val="0"/>
              </a:spcBef>
              <a:spcAft>
                <a:spcPts val="0"/>
              </a:spcAft>
              <a:buNone/>
            </a:pPr>
            <a:r>
              <a:rPr lang="en" sz="1800">
                <a:solidFill>
                  <a:schemeClr val="dk2"/>
                </a:solidFill>
              </a:rPr>
              <a:t>Consumer Sentiment</a:t>
            </a:r>
            <a:endParaRPr sz="1800">
              <a:solidFill>
                <a:schemeClr val="dk2"/>
              </a:solidFill>
            </a:endParaRPr>
          </a:p>
          <a:p>
            <a:pPr marL="0" lvl="0" indent="0" algn="l" rtl="0">
              <a:spcBef>
                <a:spcPts val="0"/>
              </a:spcBef>
              <a:spcAft>
                <a:spcPts val="0"/>
              </a:spcAft>
              <a:buNone/>
            </a:pPr>
            <a:r>
              <a:rPr lang="en" sz="1800">
                <a:solidFill>
                  <a:schemeClr val="dk2"/>
                </a:solidFill>
              </a:rPr>
              <a:t>As predicted by indicators</a:t>
            </a:r>
            <a:endParaRPr sz="1800">
              <a:solidFill>
                <a:schemeClr val="dk2"/>
              </a:solidFill>
            </a:endParaRPr>
          </a:p>
        </p:txBody>
      </p:sp>
      <p:pic>
        <p:nvPicPr>
          <p:cNvPr id="347" name="Google Shape;347;p5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887850" y="63275"/>
            <a:ext cx="1092974" cy="10203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57"/>
          <p:cNvPicPr preferRelativeResize="0"/>
          <p:nvPr/>
        </p:nvPicPr>
        <p:blipFill>
          <a:blip r:embed="rId3">
            <a:alphaModFix/>
          </a:blip>
          <a:stretch>
            <a:fillRect/>
          </a:stretch>
        </p:blipFill>
        <p:spPr>
          <a:xfrm>
            <a:off x="6911350" y="-76200"/>
            <a:ext cx="2371725" cy="1704975"/>
          </a:xfrm>
          <a:prstGeom prst="rect">
            <a:avLst/>
          </a:prstGeom>
          <a:noFill/>
          <a:ln>
            <a:noFill/>
          </a:ln>
        </p:spPr>
      </p:pic>
      <p:sp>
        <p:nvSpPr>
          <p:cNvPr id="353" name="Google Shape;353;p57"/>
          <p:cNvSpPr txBox="1">
            <a:spLocks noGrp="1"/>
          </p:cNvSpPr>
          <p:nvPr>
            <p:ph type="ctrTitle"/>
          </p:nvPr>
        </p:nvSpPr>
        <p:spPr>
          <a:xfrm>
            <a:off x="0" y="0"/>
            <a:ext cx="53430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Climate Change </a:t>
            </a:r>
            <a:endParaRPr/>
          </a:p>
        </p:txBody>
      </p:sp>
      <p:pic>
        <p:nvPicPr>
          <p:cNvPr id="354" name="Google Shape;354;p5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56725" y="126200"/>
            <a:ext cx="3449075" cy="1085750"/>
          </a:xfrm>
          <a:prstGeom prst="rect">
            <a:avLst/>
          </a:prstGeom>
          <a:noFill/>
          <a:ln>
            <a:noFill/>
          </a:ln>
        </p:spPr>
      </p:pic>
      <p:pic>
        <p:nvPicPr>
          <p:cNvPr id="355" name="Google Shape;355;p5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52400" y="1018200"/>
            <a:ext cx="3604324" cy="1855689"/>
          </a:xfrm>
          <a:prstGeom prst="rect">
            <a:avLst/>
          </a:prstGeom>
          <a:noFill/>
          <a:ln>
            <a:noFill/>
          </a:ln>
        </p:spPr>
      </p:pic>
      <p:pic>
        <p:nvPicPr>
          <p:cNvPr id="356" name="Google Shape;356;p5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301175" y="2873906"/>
            <a:ext cx="3449074" cy="1691769"/>
          </a:xfrm>
          <a:prstGeom prst="rect">
            <a:avLst/>
          </a:prstGeom>
          <a:noFill/>
          <a:ln>
            <a:noFill/>
          </a:ln>
        </p:spPr>
      </p:pic>
      <p:pic>
        <p:nvPicPr>
          <p:cNvPr id="357" name="Google Shape;357;p5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902649" y="1781175"/>
            <a:ext cx="4088951" cy="18594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58"/>
          <p:cNvPicPr preferRelativeResize="0"/>
          <p:nvPr/>
        </p:nvPicPr>
        <p:blipFill>
          <a:blip r:embed="rId3">
            <a:alphaModFix/>
          </a:blip>
          <a:stretch>
            <a:fillRect/>
          </a:stretch>
        </p:blipFill>
        <p:spPr>
          <a:xfrm>
            <a:off x="189675" y="1475400"/>
            <a:ext cx="7188474" cy="1362025"/>
          </a:xfrm>
          <a:prstGeom prst="rect">
            <a:avLst/>
          </a:prstGeom>
          <a:noFill/>
          <a:ln>
            <a:noFill/>
          </a:ln>
        </p:spPr>
      </p:pic>
      <p:sp>
        <p:nvSpPr>
          <p:cNvPr id="363" name="Google Shape;363;p58"/>
          <p:cNvSpPr txBox="1">
            <a:spLocks noGrp="1"/>
          </p:cNvSpPr>
          <p:nvPr>
            <p:ph type="ctrTitle"/>
          </p:nvPr>
        </p:nvSpPr>
        <p:spPr>
          <a:xfrm>
            <a:off x="0" y="0"/>
            <a:ext cx="53430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Climate Change</a:t>
            </a:r>
            <a:endParaRPr/>
          </a:p>
          <a:p>
            <a:pPr marL="0" lvl="0" indent="457200" algn="l" rtl="0">
              <a:spcBef>
                <a:spcPts val="0"/>
              </a:spcBef>
              <a:spcAft>
                <a:spcPts val="0"/>
              </a:spcAft>
              <a:buNone/>
            </a:pPr>
            <a:r>
              <a:rPr lang="en"/>
              <a:t>Copilot Help </a:t>
            </a:r>
            <a:endParaRPr/>
          </a:p>
        </p:txBody>
      </p:sp>
      <p:pic>
        <p:nvPicPr>
          <p:cNvPr id="364" name="Google Shape;364;p5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26175" y="348625"/>
            <a:ext cx="4065425" cy="4204175"/>
          </a:xfrm>
          <a:prstGeom prst="rect">
            <a:avLst/>
          </a:prstGeom>
          <a:noFill/>
          <a:ln>
            <a:noFill/>
          </a:ln>
        </p:spPr>
      </p:pic>
      <p:sp>
        <p:nvSpPr>
          <p:cNvPr id="365" name="Google Shape;365;p58"/>
          <p:cNvSpPr txBox="1"/>
          <p:nvPr/>
        </p:nvSpPr>
        <p:spPr>
          <a:xfrm>
            <a:off x="5288375" y="4667450"/>
            <a:ext cx="3384300" cy="3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Generate Markdown</a:t>
            </a:r>
            <a:endParaRPr sz="1800">
              <a:solidFill>
                <a:schemeClr val="dk2"/>
              </a:solidFill>
            </a:endParaRPr>
          </a:p>
        </p:txBody>
      </p:sp>
      <p:sp>
        <p:nvSpPr>
          <p:cNvPr id="366" name="Google Shape;366;p58"/>
          <p:cNvSpPr txBox="1"/>
          <p:nvPr/>
        </p:nvSpPr>
        <p:spPr>
          <a:xfrm>
            <a:off x="618100" y="2729325"/>
            <a:ext cx="3384300" cy="3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Generate Python code (ML) </a:t>
            </a:r>
            <a:endParaRPr sz="18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9"/>
          <p:cNvSpPr txBox="1">
            <a:spLocks noGrp="1"/>
          </p:cNvSpPr>
          <p:nvPr>
            <p:ph type="ctrTitle"/>
          </p:nvPr>
        </p:nvSpPr>
        <p:spPr>
          <a:xfrm>
            <a:off x="68300" y="176700"/>
            <a:ext cx="53430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UC Berkeley Guidance!</a:t>
            </a:r>
            <a:endParaRPr/>
          </a:p>
        </p:txBody>
      </p:sp>
      <p:pic>
        <p:nvPicPr>
          <p:cNvPr id="372" name="Google Shape;372;p5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253123" y="792826"/>
            <a:ext cx="5650975" cy="36432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0"/>
          <p:cNvSpPr txBox="1">
            <a:spLocks noGrp="1"/>
          </p:cNvSpPr>
          <p:nvPr>
            <p:ph type="ctrTitle"/>
          </p:nvPr>
        </p:nvSpPr>
        <p:spPr>
          <a:xfrm>
            <a:off x="799475" y="714000"/>
            <a:ext cx="5343000" cy="1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yet licensed!</a:t>
            </a:r>
            <a:endParaRPr/>
          </a:p>
        </p:txBody>
      </p:sp>
      <p:pic>
        <p:nvPicPr>
          <p:cNvPr id="378" name="Google Shape;378;p6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45219" y="76200"/>
            <a:ext cx="3612254" cy="4991101"/>
          </a:xfrm>
          <a:prstGeom prst="rect">
            <a:avLst/>
          </a:prstGeom>
          <a:noFill/>
          <a:ln>
            <a:noFill/>
          </a:ln>
        </p:spPr>
      </p:pic>
      <p:sp>
        <p:nvSpPr>
          <p:cNvPr id="379" name="Google Shape;379;p60"/>
          <p:cNvSpPr txBox="1"/>
          <p:nvPr/>
        </p:nvSpPr>
        <p:spPr>
          <a:xfrm>
            <a:off x="358050" y="2561425"/>
            <a:ext cx="4787100" cy="12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4"/>
              </a:rPr>
              <a:t>https://technology.berkeley.edu/ai-resources/licensed-generative-ai-tools</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1"/>
          <p:cNvSpPr txBox="1">
            <a:spLocks noGrp="1"/>
          </p:cNvSpPr>
          <p:nvPr>
            <p:ph type="ctrTitle"/>
          </p:nvPr>
        </p:nvSpPr>
        <p:spPr>
          <a:xfrm>
            <a:off x="321900" y="146450"/>
            <a:ext cx="3308100" cy="14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Copilot in VSCODE</a:t>
            </a:r>
            <a:endParaRPr/>
          </a:p>
          <a:p>
            <a:pPr marL="457200" lvl="0" indent="-355600" algn="l" rtl="0">
              <a:spcBef>
                <a:spcPts val="0"/>
              </a:spcBef>
              <a:spcAft>
                <a:spcPts val="0"/>
              </a:spcAft>
              <a:buSzPts val="2000"/>
              <a:buChar char="-"/>
            </a:pPr>
            <a:r>
              <a:rPr lang="en"/>
              <a:t>Jupyter Extension</a:t>
            </a:r>
            <a:endParaRPr/>
          </a:p>
          <a:p>
            <a:pPr marL="457200" lvl="0" indent="-355600" algn="l" rtl="0">
              <a:spcBef>
                <a:spcPts val="0"/>
              </a:spcBef>
              <a:spcAft>
                <a:spcPts val="0"/>
              </a:spcAft>
              <a:buSzPts val="2000"/>
              <a:buChar char="-"/>
            </a:pPr>
            <a:r>
              <a:rPr lang="en"/>
              <a:t>Copilot Extension</a:t>
            </a:r>
            <a:endParaRPr/>
          </a:p>
        </p:txBody>
      </p:sp>
      <p:sp>
        <p:nvSpPr>
          <p:cNvPr id="385" name="Google Shape;385;p61"/>
          <p:cNvSpPr txBox="1">
            <a:spLocks noGrp="1"/>
          </p:cNvSpPr>
          <p:nvPr>
            <p:ph type="subTitle" idx="1"/>
          </p:nvPr>
        </p:nvSpPr>
        <p:spPr>
          <a:xfrm>
            <a:off x="799475" y="2423575"/>
            <a:ext cx="3018300" cy="178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386" name="Google Shape;386;p61"/>
          <p:cNvSpPr txBox="1">
            <a:spLocks noGrp="1"/>
          </p:cNvSpPr>
          <p:nvPr>
            <p:ph type="subTitle" idx="2"/>
          </p:nvPr>
        </p:nvSpPr>
        <p:spPr>
          <a:xfrm>
            <a:off x="5420825" y="914400"/>
            <a:ext cx="3118500" cy="329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387" name="Google Shape;387;p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08673" y="914400"/>
            <a:ext cx="4355351" cy="3151825"/>
          </a:xfrm>
          <a:prstGeom prst="rect">
            <a:avLst/>
          </a:prstGeom>
          <a:noFill/>
          <a:ln>
            <a:noFill/>
          </a:ln>
        </p:spPr>
      </p:pic>
      <p:pic>
        <p:nvPicPr>
          <p:cNvPr id="388" name="Google Shape;388;p6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2599" y="1710600"/>
            <a:ext cx="4319576" cy="2557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PCAST on Science and Technology </a:t>
            </a:r>
            <a:endParaRPr/>
          </a:p>
          <a:p>
            <a:pPr marL="0" lvl="0" indent="0" algn="l" rtl="0">
              <a:spcBef>
                <a:spcPts val="0"/>
              </a:spcBef>
              <a:spcAft>
                <a:spcPts val="0"/>
              </a:spcAft>
              <a:buNone/>
            </a:pPr>
            <a:r>
              <a:rPr lang="en"/>
              <a:t>Jan 23, 2025 - White House </a:t>
            </a:r>
            <a:r>
              <a:rPr lang="en" u="sng">
                <a:solidFill>
                  <a:schemeClr val="hlink"/>
                </a:solidFill>
                <a:hlinkClick r:id="rId3"/>
              </a:rPr>
              <a:t>Fact Sheet</a:t>
            </a:r>
            <a:endParaRPr/>
          </a:p>
        </p:txBody>
      </p:sp>
      <p:sp>
        <p:nvSpPr>
          <p:cNvPr id="394" name="Google Shape;394;p62"/>
          <p:cNvSpPr txBox="1">
            <a:spLocks noGrp="1"/>
          </p:cNvSpPr>
          <p:nvPr>
            <p:ph type="body" idx="1"/>
          </p:nvPr>
        </p:nvSpPr>
        <p:spPr>
          <a:xfrm>
            <a:off x="634725" y="1369225"/>
            <a:ext cx="7886700" cy="3263400"/>
          </a:xfrm>
          <a:prstGeom prst="rect">
            <a:avLst/>
          </a:prstGeom>
        </p:spPr>
        <p:txBody>
          <a:bodyPr spcFirstLastPara="1" wrap="square" lIns="91425" tIns="91425" rIns="91425" bIns="91425" anchor="t" anchorCtr="0">
            <a:normAutofit/>
          </a:bodyPr>
          <a:lstStyle/>
          <a:p>
            <a:pPr marL="596900" lvl="0" indent="-228600" algn="l" rtl="0">
              <a:spcBef>
                <a:spcPts val="0"/>
              </a:spcBef>
              <a:spcAft>
                <a:spcPts val="0"/>
              </a:spcAft>
              <a:buClr>
                <a:srgbClr val="293340"/>
              </a:buClr>
              <a:buSzPts val="2000"/>
              <a:buNone/>
            </a:pPr>
            <a:r>
              <a:rPr lang="en" sz="2000" i="1">
                <a:solidFill>
                  <a:srgbClr val="293340"/>
                </a:solidFill>
                <a:highlight>
                  <a:srgbClr val="FFFFFF"/>
                </a:highlight>
              </a:rPr>
              <a:t>“The pursuit of scientific truth is under threat from ideological agendas that prioritize group identity over individual merit, enforce conformity at the expense of innovative ideas, and inject politics into the heart of the scientific method”</a:t>
            </a:r>
            <a:endParaRPr sz="2000" i="1">
              <a:solidFill>
                <a:srgbClr val="293340"/>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idx="4294967295"/>
          </p:nvPr>
        </p:nvSpPr>
        <p:spPr>
          <a:xfrm>
            <a:off x="237875" y="72350"/>
            <a:ext cx="9024600" cy="1272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2676"/>
                </a:solidFill>
              </a:rPr>
              <a:t>What is AI Education eg “</a:t>
            </a:r>
            <a:r>
              <a:rPr lang="en" u="sng">
                <a:solidFill>
                  <a:schemeClr val="hlink"/>
                </a:solidFill>
                <a:hlinkClick r:id="rId3"/>
              </a:rPr>
              <a:t>NSF NAIRR Classroom</a:t>
            </a:r>
            <a:r>
              <a:rPr lang="en">
                <a:solidFill>
                  <a:srgbClr val="002676"/>
                </a:solidFill>
              </a:rPr>
              <a:t>”</a:t>
            </a:r>
            <a:endParaRPr>
              <a:solidFill>
                <a:srgbClr val="002676"/>
              </a:solidFill>
            </a:endParaRPr>
          </a:p>
          <a:p>
            <a:pPr marL="0" lvl="0" indent="457200" algn="l" rtl="0">
              <a:spcBef>
                <a:spcPts val="0"/>
              </a:spcBef>
              <a:spcAft>
                <a:spcPts val="0"/>
              </a:spcAft>
              <a:buNone/>
            </a:pPr>
            <a:r>
              <a:rPr lang="en">
                <a:solidFill>
                  <a:srgbClr val="002676"/>
                </a:solidFill>
              </a:rPr>
              <a:t>What would I tell and incoming student? </a:t>
            </a:r>
            <a:r>
              <a:rPr lang="en" sz="2355">
                <a:solidFill>
                  <a:srgbClr val="002676"/>
                </a:solidFill>
              </a:rPr>
              <a:t>(or Michael Kratsios?)</a:t>
            </a:r>
            <a:r>
              <a:rPr lang="en">
                <a:solidFill>
                  <a:srgbClr val="002676"/>
                </a:solidFill>
              </a:rPr>
              <a:t> </a:t>
            </a:r>
            <a:endParaRPr>
              <a:solidFill>
                <a:srgbClr val="002676"/>
              </a:solidFill>
            </a:endParaRPr>
          </a:p>
          <a:p>
            <a:pPr marL="0" lvl="0" indent="457200" algn="l" rtl="0">
              <a:spcBef>
                <a:spcPts val="0"/>
              </a:spcBef>
              <a:spcAft>
                <a:spcPts val="0"/>
              </a:spcAft>
              <a:buNone/>
            </a:pPr>
            <a:r>
              <a:rPr lang="en">
                <a:solidFill>
                  <a:srgbClr val="002676"/>
                </a:solidFill>
              </a:rPr>
              <a:t>	</a:t>
            </a:r>
            <a:endParaRPr>
              <a:solidFill>
                <a:srgbClr val="002676"/>
              </a:solidFill>
            </a:endParaRPr>
          </a:p>
          <a:p>
            <a:pPr marL="0" lvl="0" indent="457200" algn="l" rtl="0">
              <a:spcBef>
                <a:spcPts val="0"/>
              </a:spcBef>
              <a:spcAft>
                <a:spcPts val="0"/>
              </a:spcAft>
              <a:buNone/>
            </a:pPr>
            <a:r>
              <a:rPr lang="en">
                <a:solidFill>
                  <a:srgbClr val="002676"/>
                </a:solidFill>
              </a:rPr>
              <a:t> </a:t>
            </a:r>
            <a:endParaRPr>
              <a:solidFill>
                <a:srgbClr val="002676"/>
              </a:solidFill>
            </a:endParaRPr>
          </a:p>
        </p:txBody>
      </p:sp>
      <p:sp>
        <p:nvSpPr>
          <p:cNvPr id="208" name="Google Shape;208;p38"/>
          <p:cNvSpPr txBox="1">
            <a:spLocks noGrp="1"/>
          </p:cNvSpPr>
          <p:nvPr>
            <p:ph type="ctrTitle" idx="4294967295"/>
          </p:nvPr>
        </p:nvSpPr>
        <p:spPr>
          <a:xfrm>
            <a:off x="2617175" y="1185525"/>
            <a:ext cx="5959200" cy="2509200"/>
          </a:xfrm>
          <a:prstGeom prst="rect">
            <a:avLst/>
          </a:prstGeom>
        </p:spPr>
        <p:txBody>
          <a:bodyPr spcFirstLastPara="1" wrap="square" lIns="91425" tIns="91425" rIns="91425" bIns="91425" anchor="t" anchorCtr="0">
            <a:noAutofit/>
          </a:bodyPr>
          <a:lstStyle/>
          <a:p>
            <a:pPr marL="457200" lvl="0" indent="-363220" algn="l" rtl="0">
              <a:spcBef>
                <a:spcPts val="0"/>
              </a:spcBef>
              <a:spcAft>
                <a:spcPts val="0"/>
              </a:spcAft>
              <a:buClr>
                <a:srgbClr val="002676"/>
              </a:buClr>
              <a:buSzPts val="2120"/>
              <a:buChar char="●"/>
            </a:pPr>
            <a:r>
              <a:rPr lang="en" sz="2120">
                <a:solidFill>
                  <a:srgbClr val="002676"/>
                </a:solidFill>
              </a:rPr>
              <a:t>Intro to DS (Data 8) </a:t>
            </a:r>
            <a:endParaRPr sz="2120">
              <a:solidFill>
                <a:srgbClr val="002676"/>
              </a:solidFill>
            </a:endParaRPr>
          </a:p>
          <a:p>
            <a:pPr marL="914400" lvl="1" indent="-363219" algn="l" rtl="0">
              <a:spcBef>
                <a:spcPts val="0"/>
              </a:spcBef>
              <a:spcAft>
                <a:spcPts val="0"/>
              </a:spcAft>
              <a:buClr>
                <a:srgbClr val="002676"/>
              </a:buClr>
              <a:buSzPts val="2120"/>
              <a:buChar char="○"/>
            </a:pPr>
            <a:r>
              <a:rPr lang="en" sz="2120">
                <a:solidFill>
                  <a:srgbClr val="002676"/>
                </a:solidFill>
              </a:rPr>
              <a:t>Numpy</a:t>
            </a:r>
            <a:endParaRPr sz="2120">
              <a:solidFill>
                <a:srgbClr val="002676"/>
              </a:solidFill>
            </a:endParaRPr>
          </a:p>
          <a:p>
            <a:pPr marL="457200" lvl="0" indent="-363220" algn="l" rtl="0">
              <a:spcBef>
                <a:spcPts val="0"/>
              </a:spcBef>
              <a:spcAft>
                <a:spcPts val="0"/>
              </a:spcAft>
              <a:buClr>
                <a:srgbClr val="002676"/>
              </a:buClr>
              <a:buSzPts val="2120"/>
              <a:buChar char="●"/>
            </a:pPr>
            <a:r>
              <a:rPr lang="en" sz="2120">
                <a:solidFill>
                  <a:srgbClr val="002676"/>
                </a:solidFill>
              </a:rPr>
              <a:t>Intermediate DS (Data 1000 </a:t>
            </a:r>
            <a:endParaRPr sz="2120">
              <a:solidFill>
                <a:srgbClr val="002676"/>
              </a:solidFill>
            </a:endParaRPr>
          </a:p>
          <a:p>
            <a:pPr marL="914400" lvl="1" indent="-363219" algn="l" rtl="0">
              <a:spcBef>
                <a:spcPts val="0"/>
              </a:spcBef>
              <a:spcAft>
                <a:spcPts val="0"/>
              </a:spcAft>
              <a:buClr>
                <a:srgbClr val="002676"/>
              </a:buClr>
              <a:buSzPts val="2120"/>
              <a:buChar char="○"/>
            </a:pPr>
            <a:r>
              <a:rPr lang="en" sz="2120">
                <a:solidFill>
                  <a:srgbClr val="002676"/>
                </a:solidFill>
              </a:rPr>
              <a:t> Pandas </a:t>
            </a:r>
            <a:endParaRPr sz="2120">
              <a:solidFill>
                <a:srgbClr val="002676"/>
              </a:solidFill>
            </a:endParaRPr>
          </a:p>
          <a:p>
            <a:pPr marL="457200" lvl="0" indent="-363220" algn="l" rtl="0">
              <a:spcBef>
                <a:spcPts val="0"/>
              </a:spcBef>
              <a:spcAft>
                <a:spcPts val="0"/>
              </a:spcAft>
              <a:buClr>
                <a:srgbClr val="002676"/>
              </a:buClr>
              <a:buSzPts val="2120"/>
              <a:buChar char="●"/>
            </a:pPr>
            <a:r>
              <a:rPr lang="en" sz="2120">
                <a:solidFill>
                  <a:srgbClr val="002676"/>
                </a:solidFill>
              </a:rPr>
              <a:t>Data Engineering </a:t>
            </a:r>
            <a:endParaRPr sz="2120">
              <a:solidFill>
                <a:srgbClr val="002676"/>
              </a:solidFill>
            </a:endParaRPr>
          </a:p>
          <a:p>
            <a:pPr marL="914400" lvl="1" indent="-363219" algn="l" rtl="0">
              <a:spcBef>
                <a:spcPts val="0"/>
              </a:spcBef>
              <a:spcAft>
                <a:spcPts val="0"/>
              </a:spcAft>
              <a:buClr>
                <a:srgbClr val="002676"/>
              </a:buClr>
              <a:buSzPts val="2120"/>
              <a:buChar char="○"/>
            </a:pPr>
            <a:r>
              <a:rPr lang="en" sz="2120">
                <a:solidFill>
                  <a:srgbClr val="002676"/>
                </a:solidFill>
              </a:rPr>
              <a:t>SQL</a:t>
            </a:r>
            <a:endParaRPr sz="2120">
              <a:solidFill>
                <a:srgbClr val="002676"/>
              </a:solidFill>
            </a:endParaRPr>
          </a:p>
          <a:p>
            <a:pPr marL="457200" lvl="0" indent="-363220" algn="l" rtl="0">
              <a:spcBef>
                <a:spcPts val="0"/>
              </a:spcBef>
              <a:spcAft>
                <a:spcPts val="0"/>
              </a:spcAft>
              <a:buClr>
                <a:srgbClr val="002676"/>
              </a:buClr>
              <a:buSzPts val="2120"/>
              <a:buChar char="●"/>
            </a:pPr>
            <a:r>
              <a:rPr lang="en" sz="2120">
                <a:solidFill>
                  <a:srgbClr val="002676"/>
                </a:solidFill>
              </a:rPr>
              <a:t>Machine Learning</a:t>
            </a:r>
            <a:endParaRPr sz="2120">
              <a:solidFill>
                <a:srgbClr val="002676"/>
              </a:solidFill>
            </a:endParaRPr>
          </a:p>
          <a:p>
            <a:pPr marL="914400" lvl="1" indent="-363219" algn="l" rtl="0">
              <a:spcBef>
                <a:spcPts val="0"/>
              </a:spcBef>
              <a:spcAft>
                <a:spcPts val="0"/>
              </a:spcAft>
              <a:buClr>
                <a:srgbClr val="002676"/>
              </a:buClr>
              <a:buSzPts val="2120"/>
              <a:buChar char="○"/>
            </a:pPr>
            <a:r>
              <a:rPr lang="en" sz="2120">
                <a:solidFill>
                  <a:srgbClr val="002676"/>
                </a:solidFill>
              </a:rPr>
              <a:t>scikit-learn</a:t>
            </a:r>
            <a:endParaRPr sz="2120">
              <a:solidFill>
                <a:srgbClr val="002676"/>
              </a:solidFill>
            </a:endParaRPr>
          </a:p>
          <a:p>
            <a:pPr marL="457200" lvl="0" indent="-363220" algn="l" rtl="0">
              <a:spcBef>
                <a:spcPts val="0"/>
              </a:spcBef>
              <a:spcAft>
                <a:spcPts val="0"/>
              </a:spcAft>
              <a:buClr>
                <a:srgbClr val="002676"/>
              </a:buClr>
              <a:buSzPts val="2120"/>
              <a:buChar char="●"/>
            </a:pPr>
            <a:r>
              <a:rPr lang="en" sz="2120">
                <a:solidFill>
                  <a:srgbClr val="002676"/>
                </a:solidFill>
              </a:rPr>
              <a:t>Deep Learning</a:t>
            </a:r>
            <a:endParaRPr sz="2120">
              <a:solidFill>
                <a:srgbClr val="002676"/>
              </a:solidFill>
            </a:endParaRPr>
          </a:p>
          <a:p>
            <a:pPr marL="914400" lvl="1" indent="-363219" algn="l" rtl="0">
              <a:spcBef>
                <a:spcPts val="0"/>
              </a:spcBef>
              <a:spcAft>
                <a:spcPts val="0"/>
              </a:spcAft>
              <a:buClr>
                <a:srgbClr val="002676"/>
              </a:buClr>
              <a:buSzPts val="2120"/>
              <a:buChar char="○"/>
            </a:pPr>
            <a:r>
              <a:rPr lang="en" sz="2120">
                <a:solidFill>
                  <a:srgbClr val="002676"/>
                </a:solidFill>
              </a:rPr>
              <a:t>PyTorch</a:t>
            </a:r>
            <a:endParaRPr sz="2120">
              <a:solidFill>
                <a:srgbClr val="002676"/>
              </a:solidFill>
            </a:endParaRPr>
          </a:p>
          <a:p>
            <a:pPr marL="457200" lvl="0" indent="-363220" algn="l" rtl="0">
              <a:spcBef>
                <a:spcPts val="0"/>
              </a:spcBef>
              <a:spcAft>
                <a:spcPts val="0"/>
              </a:spcAft>
              <a:buClr>
                <a:srgbClr val="002676"/>
              </a:buClr>
              <a:buSzPts val="2120"/>
              <a:buChar char="●"/>
            </a:pPr>
            <a:r>
              <a:rPr lang="en" sz="2120">
                <a:solidFill>
                  <a:srgbClr val="002676"/>
                </a:solidFill>
              </a:rPr>
              <a:t>AI applications</a:t>
            </a:r>
            <a:endParaRPr sz="2120">
              <a:solidFill>
                <a:srgbClr val="002676"/>
              </a:solidFill>
            </a:endParaRPr>
          </a:p>
        </p:txBody>
      </p:sp>
      <p:sp>
        <p:nvSpPr>
          <p:cNvPr id="209" name="Google Shape;209;p38"/>
          <p:cNvSpPr txBox="1"/>
          <p:nvPr/>
        </p:nvSpPr>
        <p:spPr>
          <a:xfrm>
            <a:off x="51750" y="1914575"/>
            <a:ext cx="1862700" cy="13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210" name="Google Shape;210;p3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522775" y="3839525"/>
            <a:ext cx="1172275" cy="1172275"/>
          </a:xfrm>
          <a:prstGeom prst="rect">
            <a:avLst/>
          </a:prstGeom>
          <a:noFill/>
          <a:ln>
            <a:noFill/>
          </a:ln>
        </p:spPr>
      </p:pic>
      <p:pic>
        <p:nvPicPr>
          <p:cNvPr id="211" name="Google Shape;211;p3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494600" y="3054728"/>
            <a:ext cx="1403775" cy="756947"/>
          </a:xfrm>
          <a:prstGeom prst="rect">
            <a:avLst/>
          </a:prstGeom>
          <a:noFill/>
          <a:ln>
            <a:noFill/>
          </a:ln>
        </p:spPr>
      </p:pic>
      <p:pic>
        <p:nvPicPr>
          <p:cNvPr id="212" name="Google Shape;212;p3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575050" y="1002100"/>
            <a:ext cx="929875" cy="929875"/>
          </a:xfrm>
          <a:prstGeom prst="rect">
            <a:avLst/>
          </a:prstGeom>
          <a:noFill/>
          <a:ln>
            <a:noFill/>
          </a:ln>
        </p:spPr>
      </p:pic>
      <p:pic>
        <p:nvPicPr>
          <p:cNvPr id="213" name="Google Shape;213;p3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7637425" y="1914575"/>
            <a:ext cx="805125" cy="801550"/>
          </a:xfrm>
          <a:prstGeom prst="rect">
            <a:avLst/>
          </a:prstGeom>
          <a:noFill/>
          <a:ln>
            <a:noFill/>
          </a:ln>
        </p:spPr>
      </p:pic>
      <p:pic>
        <p:nvPicPr>
          <p:cNvPr id="214" name="Google Shape;214;p38"/>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90626" y="1524175"/>
            <a:ext cx="1047550" cy="1047575"/>
          </a:xfrm>
          <a:prstGeom prst="rect">
            <a:avLst/>
          </a:prstGeom>
          <a:noFill/>
          <a:ln>
            <a:noFill/>
          </a:ln>
        </p:spPr>
      </p:pic>
      <p:sp>
        <p:nvSpPr>
          <p:cNvPr id="215" name="Google Shape;215;p38"/>
          <p:cNvSpPr txBox="1"/>
          <p:nvPr/>
        </p:nvSpPr>
        <p:spPr>
          <a:xfrm>
            <a:off x="322150" y="2842775"/>
            <a:ext cx="1581900" cy="10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New college</a:t>
            </a:r>
            <a:endParaRPr sz="1800">
              <a:solidFill>
                <a:schemeClr val="dk2"/>
              </a:solidFill>
            </a:endParaRPr>
          </a:p>
          <a:p>
            <a:pPr marL="0" lvl="0" indent="0" algn="l" rtl="0">
              <a:spcBef>
                <a:spcPts val="0"/>
              </a:spcBef>
              <a:spcAft>
                <a:spcPts val="0"/>
              </a:spcAft>
              <a:buNone/>
            </a:pPr>
            <a:r>
              <a:rPr lang="en" sz="1800">
                <a:solidFill>
                  <a:schemeClr val="dk2"/>
                </a:solidFill>
              </a:rPr>
              <a:t>Largest Major</a:t>
            </a:r>
            <a:endParaRPr sz="1800">
              <a:solidFill>
                <a:schemeClr val="dk2"/>
              </a:solidFill>
            </a:endParaRPr>
          </a:p>
          <a:p>
            <a:pPr marL="0" lvl="0" indent="0" algn="l" rtl="0">
              <a:spcBef>
                <a:spcPts val="0"/>
              </a:spcBef>
              <a:spcAft>
                <a:spcPts val="0"/>
              </a:spcAft>
              <a:buNone/>
            </a:pPr>
            <a:r>
              <a:rPr lang="en" sz="1800">
                <a:solidFill>
                  <a:schemeClr val="dk2"/>
                </a:solidFill>
              </a:rPr>
              <a:t>Largest Class</a:t>
            </a:r>
            <a:endParaRPr sz="1800">
              <a:solidFill>
                <a:schemeClr val="dk2"/>
              </a:solidFill>
            </a:endParaRPr>
          </a:p>
          <a:p>
            <a:pPr marL="0" lvl="0" indent="0" algn="l" rtl="0">
              <a:spcBef>
                <a:spcPts val="0"/>
              </a:spcBef>
              <a:spcAft>
                <a:spcPts val="0"/>
              </a:spcAft>
              <a:buNone/>
            </a:pPr>
            <a:r>
              <a:rPr lang="en" sz="1800">
                <a:solidFill>
                  <a:schemeClr val="dk2"/>
                </a:solidFill>
              </a:rPr>
              <a:t>Largest UD Class</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19"/>
        <p:cNvGrpSpPr/>
        <p:nvPr/>
      </p:nvGrpSpPr>
      <p:grpSpPr>
        <a:xfrm>
          <a:off x="0" y="0"/>
          <a:ext cx="0" cy="0"/>
          <a:chOff x="0" y="0"/>
          <a:chExt cx="0" cy="0"/>
        </a:xfrm>
      </p:grpSpPr>
      <p:pic>
        <p:nvPicPr>
          <p:cNvPr id="220" name="Google Shape;220;p39"/>
          <p:cNvPicPr preferRelativeResize="0"/>
          <p:nvPr/>
        </p:nvPicPr>
        <p:blipFill rotWithShape="1">
          <a:blip r:embed="rId3" cstate="screen">
            <a:alphaModFix/>
            <a:extLst>
              <a:ext uri="{28A0092B-C50C-407E-A947-70E740481C1C}">
                <a14:useLocalDpi xmlns:a14="http://schemas.microsoft.com/office/drawing/2010/main"/>
              </a:ext>
            </a:extLst>
          </a:blip>
          <a:srcRect l="-21847"/>
          <a:stretch/>
        </p:blipFill>
        <p:spPr>
          <a:xfrm flipH="1">
            <a:off x="6914377" y="2440375"/>
            <a:ext cx="2724623" cy="2703125"/>
          </a:xfrm>
          <a:prstGeom prst="rect">
            <a:avLst/>
          </a:prstGeom>
          <a:noFill/>
          <a:ln>
            <a:noFill/>
          </a:ln>
        </p:spPr>
      </p:pic>
      <p:sp>
        <p:nvSpPr>
          <p:cNvPr id="221" name="Google Shape;221;p39"/>
          <p:cNvSpPr txBox="1">
            <a:spLocks noGrp="1"/>
          </p:cNvSpPr>
          <p:nvPr>
            <p:ph type="title"/>
          </p:nvPr>
        </p:nvSpPr>
        <p:spPr>
          <a:xfrm>
            <a:off x="2451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3262"/>
                </a:solidFill>
                <a:latin typeface="Telex"/>
                <a:ea typeface="Telex"/>
                <a:cs typeface="Telex"/>
                <a:sym typeface="Telex"/>
              </a:rPr>
              <a:t>UC Berkeley Jupyter Education at Scale</a:t>
            </a:r>
            <a:endParaRPr b="1">
              <a:solidFill>
                <a:srgbClr val="003262"/>
              </a:solidFill>
              <a:latin typeface="Telex"/>
              <a:ea typeface="Telex"/>
              <a:cs typeface="Telex"/>
              <a:sym typeface="Telex"/>
            </a:endParaRPr>
          </a:p>
        </p:txBody>
      </p:sp>
      <p:sp>
        <p:nvSpPr>
          <p:cNvPr id="222" name="Google Shape;222;p39"/>
          <p:cNvSpPr txBox="1">
            <a:spLocks noGrp="1"/>
          </p:cNvSpPr>
          <p:nvPr>
            <p:ph type="body" idx="1"/>
          </p:nvPr>
        </p:nvSpPr>
        <p:spPr>
          <a:xfrm>
            <a:off x="245100" y="2438400"/>
            <a:ext cx="2771700" cy="2526900"/>
          </a:xfrm>
          <a:prstGeom prst="rect">
            <a:avLst/>
          </a:prstGeom>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003262"/>
              </a:buClr>
              <a:buSzPts val="1800"/>
              <a:buChar char="●"/>
            </a:pPr>
            <a:r>
              <a:rPr lang="en" u="sng">
                <a:solidFill>
                  <a:srgbClr val="4949E7"/>
                </a:solidFill>
                <a:hlinkClick r:id="rId4">
                  <a:extLst>
                    <a:ext uri="{A12FA001-AC4F-418D-AE19-62706E023703}">
                      <ahyp:hlinkClr xmlns:ahyp="http://schemas.microsoft.com/office/drawing/2018/hyperlinkcolor" val="tx"/>
                    </a:ext>
                  </a:extLst>
                </a:hlinkClick>
              </a:rPr>
              <a:t>Data 8</a:t>
            </a:r>
            <a:r>
              <a:rPr lang="en">
                <a:solidFill>
                  <a:srgbClr val="4949E7"/>
                </a:solidFill>
              </a:rPr>
              <a:t> </a:t>
            </a:r>
            <a:r>
              <a:rPr lang="en">
                <a:solidFill>
                  <a:srgbClr val="003262"/>
                </a:solidFill>
              </a:rPr>
              <a:t>- 1500 students </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12 HW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10 Lab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3 Project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40 Lecture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Online Jupyter textbook</a:t>
            </a:r>
            <a:endParaRPr>
              <a:solidFill>
                <a:srgbClr val="003262"/>
              </a:solidFill>
            </a:endParaRPr>
          </a:p>
          <a:p>
            <a:pPr marL="0" lvl="0" indent="0" algn="l" rtl="0">
              <a:spcBef>
                <a:spcPts val="1200"/>
              </a:spcBef>
              <a:spcAft>
                <a:spcPts val="1200"/>
              </a:spcAft>
              <a:buNone/>
            </a:pPr>
            <a:endParaRPr>
              <a:solidFill>
                <a:srgbClr val="003262"/>
              </a:solidFill>
            </a:endParaRPr>
          </a:p>
        </p:txBody>
      </p:sp>
      <p:sp>
        <p:nvSpPr>
          <p:cNvPr id="223" name="Google Shape;223;p39"/>
          <p:cNvSpPr txBox="1">
            <a:spLocks noGrp="1"/>
          </p:cNvSpPr>
          <p:nvPr>
            <p:ph type="body" idx="1"/>
          </p:nvPr>
        </p:nvSpPr>
        <p:spPr>
          <a:xfrm>
            <a:off x="3245475" y="2423488"/>
            <a:ext cx="2793300" cy="2584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3262"/>
              </a:buClr>
              <a:buSzPts val="1800"/>
              <a:buChar char="●"/>
            </a:pPr>
            <a:r>
              <a:rPr lang="en" u="sng">
                <a:solidFill>
                  <a:srgbClr val="4949E7"/>
                </a:solidFill>
                <a:hlinkClick r:id="rId5">
                  <a:extLst>
                    <a:ext uri="{A12FA001-AC4F-418D-AE19-62706E023703}">
                      <ahyp:hlinkClr xmlns:ahyp="http://schemas.microsoft.com/office/drawing/2018/hyperlinkcolor" val="tx"/>
                    </a:ext>
                  </a:extLst>
                </a:hlinkClick>
              </a:rPr>
              <a:t>Data 100</a:t>
            </a:r>
            <a:r>
              <a:rPr lang="en">
                <a:solidFill>
                  <a:srgbClr val="003262"/>
                </a:solidFill>
              </a:rPr>
              <a:t> -  1000 students </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7 HW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13 Lab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2 Project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27 Lecture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Online Jupyter textbook</a:t>
            </a:r>
            <a:endParaRPr>
              <a:solidFill>
                <a:srgbClr val="003262"/>
              </a:solidFill>
            </a:endParaRPr>
          </a:p>
          <a:p>
            <a:pPr marL="0" lvl="0" indent="0" algn="l" rtl="0">
              <a:lnSpc>
                <a:spcPct val="100000"/>
              </a:lnSpc>
              <a:spcBef>
                <a:spcPts val="1200"/>
              </a:spcBef>
              <a:spcAft>
                <a:spcPts val="0"/>
              </a:spcAft>
              <a:buNone/>
            </a:pPr>
            <a:endParaRPr>
              <a:solidFill>
                <a:srgbClr val="003262"/>
              </a:solidFill>
            </a:endParaRPr>
          </a:p>
          <a:p>
            <a:pPr marL="0" lvl="0" indent="0" algn="l" rtl="0">
              <a:spcBef>
                <a:spcPts val="1200"/>
              </a:spcBef>
              <a:spcAft>
                <a:spcPts val="1200"/>
              </a:spcAft>
              <a:buNone/>
            </a:pPr>
            <a:endParaRPr>
              <a:solidFill>
                <a:srgbClr val="003262"/>
              </a:solidFill>
            </a:endParaRPr>
          </a:p>
        </p:txBody>
      </p:sp>
      <p:sp>
        <p:nvSpPr>
          <p:cNvPr id="224" name="Google Shape;224;p39"/>
          <p:cNvSpPr txBox="1">
            <a:spLocks noGrp="1"/>
          </p:cNvSpPr>
          <p:nvPr>
            <p:ph type="body" idx="1"/>
          </p:nvPr>
        </p:nvSpPr>
        <p:spPr>
          <a:xfrm>
            <a:off x="6267375" y="2423488"/>
            <a:ext cx="2793300" cy="2584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3262"/>
              </a:buClr>
              <a:buSzPts val="1800"/>
              <a:buChar char="●"/>
            </a:pPr>
            <a:r>
              <a:rPr lang="en" u="sng">
                <a:solidFill>
                  <a:srgbClr val="4949E7"/>
                </a:solidFill>
                <a:hlinkClick r:id="rId6">
                  <a:extLst>
                    <a:ext uri="{A12FA001-AC4F-418D-AE19-62706E023703}">
                      <ahyp:hlinkClr xmlns:ahyp="http://schemas.microsoft.com/office/drawing/2018/hyperlinkcolor" val="tx"/>
                    </a:ext>
                  </a:extLst>
                </a:hlinkClick>
              </a:rPr>
              <a:t>Data 88E</a:t>
            </a:r>
            <a:r>
              <a:rPr lang="en">
                <a:solidFill>
                  <a:srgbClr val="4949E7"/>
                </a:solidFill>
              </a:rPr>
              <a:t> </a:t>
            </a:r>
            <a:r>
              <a:rPr lang="en">
                <a:solidFill>
                  <a:srgbClr val="003262"/>
                </a:solidFill>
              </a:rPr>
              <a:t>- 150 students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11 Lab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4 Project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35 Lecture notebooks</a:t>
            </a:r>
            <a:endParaRPr>
              <a:solidFill>
                <a:srgbClr val="003262"/>
              </a:solidFill>
            </a:endParaRPr>
          </a:p>
          <a:p>
            <a:pPr marL="457200" lvl="0" indent="-342900" algn="l" rtl="0">
              <a:lnSpc>
                <a:spcPct val="100000"/>
              </a:lnSpc>
              <a:spcBef>
                <a:spcPts val="0"/>
              </a:spcBef>
              <a:spcAft>
                <a:spcPts val="0"/>
              </a:spcAft>
              <a:buClr>
                <a:srgbClr val="003262"/>
              </a:buClr>
              <a:buSzPts val="1800"/>
              <a:buChar char="●"/>
            </a:pPr>
            <a:r>
              <a:rPr lang="en">
                <a:solidFill>
                  <a:srgbClr val="003262"/>
                </a:solidFill>
              </a:rPr>
              <a:t>Online Jupyter textbook</a:t>
            </a:r>
            <a:endParaRPr>
              <a:solidFill>
                <a:srgbClr val="003262"/>
              </a:solidFill>
            </a:endParaRPr>
          </a:p>
        </p:txBody>
      </p:sp>
      <p:pic>
        <p:nvPicPr>
          <p:cNvPr id="225" name="Google Shape;225;p39"/>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53250" y="572700"/>
            <a:ext cx="2081538" cy="1867676"/>
          </a:xfrm>
          <a:prstGeom prst="rect">
            <a:avLst/>
          </a:prstGeom>
          <a:noFill/>
          <a:ln>
            <a:noFill/>
          </a:ln>
        </p:spPr>
      </p:pic>
      <p:pic>
        <p:nvPicPr>
          <p:cNvPr id="226" name="Google Shape;226;p39"/>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289160" y="555825"/>
            <a:ext cx="2323873" cy="1867676"/>
          </a:xfrm>
          <a:prstGeom prst="rect">
            <a:avLst/>
          </a:prstGeom>
          <a:noFill/>
          <a:ln>
            <a:noFill/>
          </a:ln>
        </p:spPr>
      </p:pic>
      <p:pic>
        <p:nvPicPr>
          <p:cNvPr id="227" name="Google Shape;227;p39"/>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6331668" y="622888"/>
            <a:ext cx="2434024" cy="1733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6"/>
        </a:solidFill>
        <a:effectLst/>
      </p:bgPr>
    </p:bg>
    <p:spTree>
      <p:nvGrpSpPr>
        <p:cNvPr id="1" name="Shape 231"/>
        <p:cNvGrpSpPr/>
        <p:nvPr/>
      </p:nvGrpSpPr>
      <p:grpSpPr>
        <a:xfrm>
          <a:off x="0" y="0"/>
          <a:ext cx="0" cy="0"/>
          <a:chOff x="0" y="0"/>
          <a:chExt cx="0" cy="0"/>
        </a:xfrm>
      </p:grpSpPr>
      <p:pic>
        <p:nvPicPr>
          <p:cNvPr id="232" name="Google Shape;232;p40"/>
          <p:cNvPicPr preferRelativeResize="0"/>
          <p:nvPr/>
        </p:nvPicPr>
        <p:blipFill rotWithShape="1">
          <a:blip r:embed="rId3" cstate="screen">
            <a:alphaModFix/>
            <a:extLst>
              <a:ext uri="{28A0092B-C50C-407E-A947-70E740481C1C}">
                <a14:useLocalDpi xmlns:a14="http://schemas.microsoft.com/office/drawing/2010/main"/>
              </a:ext>
            </a:extLst>
          </a:blip>
          <a:srcRect l="-21847"/>
          <a:stretch/>
        </p:blipFill>
        <p:spPr>
          <a:xfrm flipH="1">
            <a:off x="6914377" y="2440375"/>
            <a:ext cx="2724623" cy="2703125"/>
          </a:xfrm>
          <a:prstGeom prst="rect">
            <a:avLst/>
          </a:prstGeom>
          <a:noFill/>
          <a:ln>
            <a:noFill/>
          </a:ln>
        </p:spPr>
      </p:pic>
      <p:sp>
        <p:nvSpPr>
          <p:cNvPr id="233" name="Google Shape;233;p40"/>
          <p:cNvSpPr txBox="1">
            <a:spLocks noGrp="1"/>
          </p:cNvSpPr>
          <p:nvPr>
            <p:ph type="title"/>
          </p:nvPr>
        </p:nvSpPr>
        <p:spPr>
          <a:xfrm>
            <a:off x="311700" y="3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3262"/>
                </a:solidFill>
                <a:latin typeface="Telex"/>
                <a:ea typeface="Telex"/>
                <a:cs typeface="Telex"/>
                <a:sym typeface="Telex"/>
              </a:rPr>
              <a:t>Campus Jupyterhub - UC Berkeley experience</a:t>
            </a:r>
            <a:endParaRPr b="1">
              <a:solidFill>
                <a:srgbClr val="003262"/>
              </a:solidFill>
              <a:latin typeface="Telex"/>
              <a:ea typeface="Telex"/>
              <a:cs typeface="Telex"/>
              <a:sym typeface="Telex"/>
            </a:endParaRPr>
          </a:p>
        </p:txBody>
      </p:sp>
      <p:sp>
        <p:nvSpPr>
          <p:cNvPr id="234" name="Google Shape;234;p40"/>
          <p:cNvSpPr txBox="1">
            <a:spLocks noGrp="1"/>
          </p:cNvSpPr>
          <p:nvPr>
            <p:ph type="body" idx="1"/>
          </p:nvPr>
        </p:nvSpPr>
        <p:spPr>
          <a:xfrm>
            <a:off x="311700" y="787350"/>
            <a:ext cx="8702400" cy="3416400"/>
          </a:xfrm>
          <a:prstGeom prst="rect">
            <a:avLst/>
          </a:prstGeom>
        </p:spPr>
        <p:txBody>
          <a:bodyPr spcFirstLastPara="1" wrap="square" lIns="91425" tIns="91425" rIns="91425" bIns="91425" anchor="t" anchorCtr="0">
            <a:noAutofit/>
          </a:bodyPr>
          <a:lstStyle/>
          <a:p>
            <a:pPr marL="349250" lvl="0" indent="-334010" algn="l" rtl="0">
              <a:lnSpc>
                <a:spcPct val="115000"/>
              </a:lnSpc>
              <a:spcBef>
                <a:spcPts val="0"/>
              </a:spcBef>
              <a:spcAft>
                <a:spcPts val="0"/>
              </a:spcAft>
              <a:buClr>
                <a:srgbClr val="003262"/>
              </a:buClr>
              <a:buSzPts val="2400"/>
              <a:buFont typeface="Average"/>
              <a:buChar char="●"/>
            </a:pPr>
            <a:r>
              <a:rPr lang="en" sz="2400">
                <a:solidFill>
                  <a:srgbClr val="003262"/>
                </a:solidFill>
              </a:rPr>
              <a:t>Small amount of compute on a VM for a large number of users</a:t>
            </a:r>
            <a:endParaRPr sz="2400">
              <a:solidFill>
                <a:srgbClr val="003262"/>
              </a:solidFill>
            </a:endParaRPr>
          </a:p>
          <a:p>
            <a:pPr marL="349250" lvl="0" indent="-334010" algn="l" rtl="0">
              <a:lnSpc>
                <a:spcPct val="115000"/>
              </a:lnSpc>
              <a:spcBef>
                <a:spcPts val="0"/>
              </a:spcBef>
              <a:spcAft>
                <a:spcPts val="0"/>
              </a:spcAft>
              <a:buClr>
                <a:srgbClr val="003262"/>
              </a:buClr>
              <a:buSzPts val="2400"/>
              <a:buFont typeface="Average"/>
              <a:buChar char="●"/>
            </a:pPr>
            <a:r>
              <a:rPr lang="en" sz="2400">
                <a:solidFill>
                  <a:srgbClr val="003262"/>
                </a:solidFill>
              </a:rPr>
              <a:t>Open to everyone at Berkeley</a:t>
            </a:r>
            <a:endParaRPr sz="2400">
              <a:solidFill>
                <a:srgbClr val="003262"/>
              </a:solidFill>
            </a:endParaRPr>
          </a:p>
          <a:p>
            <a:pPr marL="1371600" lvl="2" indent="-381000" algn="l" rtl="0">
              <a:spcBef>
                <a:spcPts val="0"/>
              </a:spcBef>
              <a:spcAft>
                <a:spcPts val="0"/>
              </a:spcAft>
              <a:buClr>
                <a:srgbClr val="003262"/>
              </a:buClr>
              <a:buSzPts val="2400"/>
              <a:buFont typeface="Average"/>
              <a:buChar char="■"/>
            </a:pPr>
            <a:r>
              <a:rPr lang="en" sz="2400">
                <a:solidFill>
                  <a:srgbClr val="003262"/>
                </a:solidFill>
              </a:rPr>
              <a:t>4K users/week, 10k/semester</a:t>
            </a:r>
            <a:endParaRPr sz="2400">
              <a:solidFill>
                <a:srgbClr val="003262"/>
              </a:solidFill>
            </a:endParaRPr>
          </a:p>
          <a:p>
            <a:pPr marL="349250" lvl="0" indent="-334010" algn="l" rtl="0">
              <a:lnSpc>
                <a:spcPct val="115000"/>
              </a:lnSpc>
              <a:spcBef>
                <a:spcPts val="0"/>
              </a:spcBef>
              <a:spcAft>
                <a:spcPts val="0"/>
              </a:spcAft>
              <a:buClr>
                <a:srgbClr val="003262"/>
              </a:buClr>
              <a:buSzPts val="2400"/>
              <a:buFont typeface="Average"/>
              <a:buChar char="●"/>
            </a:pPr>
            <a:r>
              <a:rPr lang="en" sz="2400">
                <a:solidFill>
                  <a:srgbClr val="003262"/>
                </a:solidFill>
              </a:rPr>
              <a:t>Built for New Users - all compute is in a cloud account</a:t>
            </a:r>
            <a:endParaRPr sz="2400">
              <a:solidFill>
                <a:srgbClr val="003262"/>
              </a:solidFill>
            </a:endParaRPr>
          </a:p>
          <a:p>
            <a:pPr marL="685800" lvl="1" indent="-335280" algn="l" rtl="0">
              <a:lnSpc>
                <a:spcPct val="115000"/>
              </a:lnSpc>
              <a:spcBef>
                <a:spcPts val="0"/>
              </a:spcBef>
              <a:spcAft>
                <a:spcPts val="0"/>
              </a:spcAft>
              <a:buClr>
                <a:srgbClr val="003262"/>
              </a:buClr>
              <a:buSzPts val="2400"/>
              <a:buFont typeface="Average"/>
              <a:buChar char="●"/>
            </a:pPr>
            <a:r>
              <a:rPr lang="en" sz="2400">
                <a:solidFill>
                  <a:srgbClr val="003262"/>
                </a:solidFill>
              </a:rPr>
              <a:t>Inclusion &amp; Accessibility (Any machine can run - no licence)</a:t>
            </a:r>
            <a:endParaRPr sz="2400">
              <a:solidFill>
                <a:srgbClr val="003262"/>
              </a:solidFill>
            </a:endParaRPr>
          </a:p>
          <a:p>
            <a:pPr marL="685800" lvl="1" indent="-335280" algn="l" rtl="0">
              <a:lnSpc>
                <a:spcPct val="115000"/>
              </a:lnSpc>
              <a:spcBef>
                <a:spcPts val="0"/>
              </a:spcBef>
              <a:spcAft>
                <a:spcPts val="0"/>
              </a:spcAft>
              <a:buClr>
                <a:srgbClr val="003262"/>
              </a:buClr>
              <a:buSzPts val="2400"/>
              <a:buFont typeface="Average"/>
              <a:buChar char="●"/>
            </a:pPr>
            <a:r>
              <a:rPr lang="en" sz="2400">
                <a:solidFill>
                  <a:srgbClr val="003262"/>
                </a:solidFill>
              </a:rPr>
              <a:t>Easy to deploy in Lecture or in Lab / Homework	</a:t>
            </a:r>
            <a:endParaRPr sz="2400">
              <a:solidFill>
                <a:srgbClr val="003262"/>
              </a:solidFill>
            </a:endParaRPr>
          </a:p>
          <a:p>
            <a:pPr marL="685800" lvl="1" indent="-335280" algn="l" rtl="0">
              <a:lnSpc>
                <a:spcPct val="115000"/>
              </a:lnSpc>
              <a:spcBef>
                <a:spcPts val="0"/>
              </a:spcBef>
              <a:spcAft>
                <a:spcPts val="0"/>
              </a:spcAft>
              <a:buClr>
                <a:srgbClr val="003262"/>
              </a:buClr>
              <a:buSzPts val="2400"/>
              <a:buFont typeface="Noto Sans Symbols"/>
              <a:buChar char="●"/>
            </a:pPr>
            <a:r>
              <a:rPr lang="en" sz="2400">
                <a:solidFill>
                  <a:srgbClr val="003262"/>
                </a:solidFill>
              </a:rPr>
              <a:t>Students don’t need to set up environment or find files</a:t>
            </a:r>
            <a:endParaRPr sz="2400">
              <a:solidFill>
                <a:srgbClr val="003262"/>
              </a:solidFill>
            </a:endParaRPr>
          </a:p>
          <a:p>
            <a:pPr marL="349250" lvl="0" indent="-334010" algn="l" rtl="0">
              <a:lnSpc>
                <a:spcPct val="115000"/>
              </a:lnSpc>
              <a:spcBef>
                <a:spcPts val="0"/>
              </a:spcBef>
              <a:spcAft>
                <a:spcPts val="0"/>
              </a:spcAft>
              <a:buClr>
                <a:srgbClr val="003262"/>
              </a:buClr>
              <a:buSzPts val="2400"/>
              <a:buFont typeface="Average"/>
              <a:buChar char="●"/>
            </a:pPr>
            <a:r>
              <a:rPr lang="en" sz="2400">
                <a:solidFill>
                  <a:srgbClr val="003262"/>
                </a:solidFill>
              </a:rPr>
              <a:t>Built to be scalable / Built for reproducible science</a:t>
            </a:r>
            <a:endParaRPr sz="2400">
              <a:solidFill>
                <a:srgbClr val="003262"/>
              </a:solidFill>
            </a:endParaRPr>
          </a:p>
          <a:p>
            <a:pPr marL="685800" lvl="1" indent="-335280" algn="l" rtl="0">
              <a:lnSpc>
                <a:spcPct val="115000"/>
              </a:lnSpc>
              <a:spcBef>
                <a:spcPts val="0"/>
              </a:spcBef>
              <a:spcAft>
                <a:spcPts val="0"/>
              </a:spcAft>
              <a:buClr>
                <a:srgbClr val="003262"/>
              </a:buClr>
              <a:buSzPts val="2400"/>
              <a:buFont typeface="Noto Sans Symbols"/>
              <a:buChar char="●"/>
            </a:pPr>
            <a:r>
              <a:rPr lang="en" sz="2400">
                <a:solidFill>
                  <a:srgbClr val="003262"/>
                </a:solidFill>
              </a:rPr>
              <a:t>Deployed at scale in non-stem classes</a:t>
            </a:r>
            <a:endParaRPr sz="2400">
              <a:solidFill>
                <a:srgbClr val="003262"/>
              </a:solidFill>
            </a:endParaRPr>
          </a:p>
          <a:p>
            <a:pPr marL="349250" lvl="0" indent="0" algn="l" rtl="0">
              <a:lnSpc>
                <a:spcPct val="115000"/>
              </a:lnSpc>
              <a:spcBef>
                <a:spcPts val="0"/>
              </a:spcBef>
              <a:spcAft>
                <a:spcPts val="0"/>
              </a:spcAft>
              <a:buNone/>
            </a:pPr>
            <a:endParaRPr sz="2400">
              <a:solidFill>
                <a:srgbClr val="003262"/>
              </a:solidFill>
            </a:endParaRPr>
          </a:p>
        </p:txBody>
      </p:sp>
      <p:pic>
        <p:nvPicPr>
          <p:cNvPr id="235" name="Google Shape;235;p4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5550" y="4640225"/>
            <a:ext cx="2938049" cy="431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1"/>
          <p:cNvPicPr preferRelativeResize="0"/>
          <p:nvPr/>
        </p:nvPicPr>
        <p:blipFill>
          <a:blip r:embed="rId3">
            <a:alphaModFix/>
          </a:blip>
          <a:stretch>
            <a:fillRect/>
          </a:stretch>
        </p:blipFill>
        <p:spPr>
          <a:xfrm>
            <a:off x="1143000" y="24975"/>
            <a:ext cx="6771050" cy="5078300"/>
          </a:xfrm>
          <a:prstGeom prst="rect">
            <a:avLst/>
          </a:prstGeom>
          <a:noFill/>
          <a:ln>
            <a:noFill/>
          </a:ln>
        </p:spPr>
      </p:pic>
      <p:sp>
        <p:nvSpPr>
          <p:cNvPr id="241" name="Google Shape;241;p41"/>
          <p:cNvSpPr txBox="1"/>
          <p:nvPr/>
        </p:nvSpPr>
        <p:spPr>
          <a:xfrm>
            <a:off x="7914050" y="3472425"/>
            <a:ext cx="1183800" cy="99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chemeClr val="dk2"/>
                </a:solidFill>
              </a:rPr>
              <a:t>NRP </a:t>
            </a:r>
            <a:endParaRPr sz="1800" b="1" i="1">
              <a:solidFill>
                <a:schemeClr val="dk2"/>
              </a:solidFill>
            </a:endParaRPr>
          </a:p>
          <a:p>
            <a:pPr marL="0" lvl="0" indent="0" algn="l" rtl="0">
              <a:spcBef>
                <a:spcPts val="0"/>
              </a:spcBef>
              <a:spcAft>
                <a:spcPts val="0"/>
              </a:spcAft>
              <a:buNone/>
            </a:pPr>
            <a:r>
              <a:rPr lang="en" sz="1800" b="1" i="1">
                <a:solidFill>
                  <a:schemeClr val="dk2"/>
                </a:solidFill>
              </a:rPr>
              <a:t>or </a:t>
            </a:r>
            <a:endParaRPr sz="1800" b="1" i="1">
              <a:solidFill>
                <a:schemeClr val="dk2"/>
              </a:solidFill>
            </a:endParaRPr>
          </a:p>
          <a:p>
            <a:pPr marL="0" lvl="0" indent="0" algn="l" rtl="0">
              <a:spcBef>
                <a:spcPts val="0"/>
              </a:spcBef>
              <a:spcAft>
                <a:spcPts val="0"/>
              </a:spcAft>
              <a:buNone/>
            </a:pPr>
            <a:r>
              <a:rPr lang="en" sz="1800" b="1" i="1">
                <a:solidFill>
                  <a:schemeClr val="dk2"/>
                </a:solidFill>
              </a:rPr>
              <a:t>Cloud</a:t>
            </a:r>
            <a:endParaRPr sz="1800" b="1" i="1">
              <a:solidFill>
                <a:schemeClr val="dk2"/>
              </a:solidFill>
            </a:endParaRPr>
          </a:p>
        </p:txBody>
      </p:sp>
      <p:sp>
        <p:nvSpPr>
          <p:cNvPr id="242" name="Google Shape;242;p41"/>
          <p:cNvSpPr txBox="1"/>
          <p:nvPr/>
        </p:nvSpPr>
        <p:spPr>
          <a:xfrm>
            <a:off x="123725" y="3472425"/>
            <a:ext cx="1470900" cy="99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chemeClr val="dk2"/>
                </a:solidFill>
              </a:rPr>
              <a:t>CSU / </a:t>
            </a:r>
            <a:endParaRPr sz="1800" b="1" i="1">
              <a:solidFill>
                <a:schemeClr val="dk2"/>
              </a:solidFill>
            </a:endParaRPr>
          </a:p>
          <a:p>
            <a:pPr marL="0" lvl="0" indent="0" algn="l" rtl="0">
              <a:spcBef>
                <a:spcPts val="0"/>
              </a:spcBef>
              <a:spcAft>
                <a:spcPts val="0"/>
              </a:spcAft>
              <a:buNone/>
            </a:pPr>
            <a:r>
              <a:rPr lang="en" sz="1800" b="1" i="1">
                <a:solidFill>
                  <a:schemeClr val="dk2"/>
                </a:solidFill>
              </a:rPr>
              <a:t>Community College</a:t>
            </a:r>
            <a:endParaRPr sz="1800" b="1" i="1">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body" idx="1"/>
          </p:nvPr>
        </p:nvSpPr>
        <p:spPr>
          <a:xfrm>
            <a:off x="634725" y="1369225"/>
            <a:ext cx="3880200" cy="3263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808" b="1" i="1"/>
              <a:t>UC Berkeley</a:t>
            </a:r>
            <a:r>
              <a:rPr lang="en"/>
              <a:t> </a:t>
            </a:r>
            <a:endParaRPr/>
          </a:p>
          <a:p>
            <a:pPr marL="0" lvl="0" indent="0" algn="l" rtl="0">
              <a:spcBef>
                <a:spcPts val="1200"/>
              </a:spcBef>
              <a:spcAft>
                <a:spcPts val="0"/>
              </a:spcAft>
              <a:buNone/>
            </a:pPr>
            <a:r>
              <a:rPr lang="en"/>
              <a:t>Biggest major ( ~1000 students) </a:t>
            </a:r>
            <a:endParaRPr/>
          </a:p>
          <a:p>
            <a:pPr marL="0" lvl="0" indent="0" algn="l" rtl="0">
              <a:spcBef>
                <a:spcPts val="1200"/>
              </a:spcBef>
              <a:spcAft>
                <a:spcPts val="0"/>
              </a:spcAft>
              <a:buNone/>
            </a:pPr>
            <a:r>
              <a:rPr lang="en"/>
              <a:t>Biggest classes ( ~1500) </a:t>
            </a:r>
            <a:endParaRPr/>
          </a:p>
          <a:p>
            <a:pPr marL="0" lvl="0" indent="0" algn="l" rtl="0">
              <a:spcBef>
                <a:spcPts val="1200"/>
              </a:spcBef>
              <a:spcAft>
                <a:spcPts val="0"/>
              </a:spcAft>
              <a:buNone/>
            </a:pPr>
            <a:r>
              <a:rPr lang="en"/>
              <a:t>Jupyterhub data science teaching in other departments</a:t>
            </a:r>
            <a:endParaRPr/>
          </a:p>
          <a:p>
            <a:pPr marL="457200" lvl="0" indent="-334327" algn="l" rtl="0">
              <a:spcBef>
                <a:spcPts val="1200"/>
              </a:spcBef>
              <a:spcAft>
                <a:spcPts val="0"/>
              </a:spcAft>
              <a:buSzPct val="100000"/>
              <a:buChar char="-"/>
            </a:pPr>
            <a:r>
              <a:rPr lang="en"/>
              <a:t>Engineering</a:t>
            </a:r>
            <a:endParaRPr/>
          </a:p>
          <a:p>
            <a:pPr marL="457200" lvl="0" indent="-334327" algn="l" rtl="0">
              <a:spcBef>
                <a:spcPts val="0"/>
              </a:spcBef>
              <a:spcAft>
                <a:spcPts val="0"/>
              </a:spcAft>
              <a:buSzPct val="100000"/>
              <a:buChar char="-"/>
            </a:pPr>
            <a:r>
              <a:rPr lang="en"/>
              <a:t>Economics</a:t>
            </a:r>
            <a:endParaRPr/>
          </a:p>
          <a:p>
            <a:pPr marL="457200" lvl="0" indent="-334327" algn="l" rtl="0">
              <a:spcBef>
                <a:spcPts val="0"/>
              </a:spcBef>
              <a:spcAft>
                <a:spcPts val="0"/>
              </a:spcAft>
              <a:buSzPct val="100000"/>
              <a:buChar char="-"/>
            </a:pPr>
            <a:r>
              <a:rPr lang="en"/>
              <a:t>Public Health </a:t>
            </a:r>
            <a:endParaRPr/>
          </a:p>
          <a:p>
            <a:pPr marL="457200" lvl="0" indent="-334327" algn="l" rtl="0">
              <a:spcBef>
                <a:spcPts val="0"/>
              </a:spcBef>
              <a:spcAft>
                <a:spcPts val="0"/>
              </a:spcAft>
              <a:buSzPct val="100000"/>
              <a:buChar char="-"/>
            </a:pPr>
            <a:r>
              <a:rPr lang="en"/>
              <a:t>Political Science </a:t>
            </a:r>
            <a:endParaRPr/>
          </a:p>
        </p:txBody>
      </p:sp>
      <p:sp>
        <p:nvSpPr>
          <p:cNvPr id="248" name="Google Shape;248;p42"/>
          <p:cNvSpPr txBox="1">
            <a:spLocks noGrp="1"/>
          </p:cNvSpPr>
          <p:nvPr>
            <p:ph type="body" idx="2"/>
          </p:nvPr>
        </p:nvSpPr>
        <p:spPr>
          <a:xfrm>
            <a:off x="4629150" y="1369225"/>
            <a:ext cx="3886200" cy="3393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3081" b="1" i="1"/>
              <a:t>Statewide</a:t>
            </a:r>
            <a:r>
              <a:rPr lang="en" sz="2756" b="1" i="1"/>
              <a:t> </a:t>
            </a:r>
            <a:endParaRPr sz="2756" b="1" i="1"/>
          </a:p>
          <a:p>
            <a:pPr marL="0" lvl="0" indent="0" algn="l" rtl="0">
              <a:spcBef>
                <a:spcPts val="1200"/>
              </a:spcBef>
              <a:spcAft>
                <a:spcPts val="0"/>
              </a:spcAft>
              <a:buNone/>
            </a:pPr>
            <a:r>
              <a:rPr lang="en"/>
              <a:t>Working with UCSD / SDSC NSF Cloudbank project to supply Jupyterhub infra to CSUs and CCCs</a:t>
            </a:r>
            <a:endParaRPr/>
          </a:p>
          <a:p>
            <a:pPr marL="0" lvl="0" indent="0" algn="l" rtl="0">
              <a:spcBef>
                <a:spcPts val="1200"/>
              </a:spcBef>
              <a:spcAft>
                <a:spcPts val="0"/>
              </a:spcAft>
              <a:buNone/>
            </a:pPr>
            <a:r>
              <a:rPr lang="en"/>
              <a:t>500 students per semester across 15 institutions</a:t>
            </a:r>
            <a:endParaRPr/>
          </a:p>
          <a:p>
            <a:pPr marL="0" lvl="0" indent="0" algn="l" rtl="0">
              <a:spcBef>
                <a:spcPts val="1200"/>
              </a:spcBef>
              <a:spcAft>
                <a:spcPts val="0"/>
              </a:spcAft>
              <a:buNone/>
            </a:pPr>
            <a:br>
              <a:rPr lang="en"/>
            </a:br>
            <a:r>
              <a:rPr lang="en"/>
              <a:t>New project - CAL-ICOR to continue to scale cloud based teaching across California</a:t>
            </a:r>
            <a:endParaRPr/>
          </a:p>
          <a:p>
            <a:pPr marL="0" lvl="0" indent="0" algn="l" rtl="0">
              <a:spcBef>
                <a:spcPts val="1200"/>
              </a:spcBef>
              <a:spcAft>
                <a:spcPts val="1200"/>
              </a:spcAft>
              <a:buNone/>
            </a:pPr>
            <a:r>
              <a:rPr lang="en"/>
              <a:t>Many NRP collaborations </a:t>
            </a:r>
            <a:endParaRPr/>
          </a:p>
        </p:txBody>
      </p:sp>
      <p:sp>
        <p:nvSpPr>
          <p:cNvPr id="249" name="Google Shape;249;p4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Jupyterhub - scale and scope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body" idx="1"/>
          </p:nvPr>
        </p:nvSpPr>
        <p:spPr>
          <a:xfrm>
            <a:off x="634725" y="1369225"/>
            <a:ext cx="3880200" cy="32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i="1"/>
              <a:t>Discovery Hub</a:t>
            </a:r>
            <a:endParaRPr b="1" i="1"/>
          </a:p>
          <a:p>
            <a:pPr marL="0" lvl="0" indent="0" algn="l" rtl="0">
              <a:spcBef>
                <a:spcPts val="1200"/>
              </a:spcBef>
              <a:spcAft>
                <a:spcPts val="0"/>
              </a:spcAft>
              <a:buNone/>
            </a:pPr>
            <a:r>
              <a:rPr lang="en"/>
              <a:t>200 Berkeley students per semester are in research collaborations with researchers, non-profits, government agencies, etc</a:t>
            </a:r>
            <a:endParaRPr/>
          </a:p>
          <a:p>
            <a:pPr marL="0" lvl="0" indent="0" algn="l" rtl="0">
              <a:spcBef>
                <a:spcPts val="1200"/>
              </a:spcBef>
              <a:spcAft>
                <a:spcPts val="1200"/>
              </a:spcAft>
              <a:buNone/>
            </a:pPr>
            <a:r>
              <a:rPr lang="en"/>
              <a:t>Applied ML for social applications</a:t>
            </a:r>
            <a:endParaRPr/>
          </a:p>
        </p:txBody>
      </p:sp>
      <p:sp>
        <p:nvSpPr>
          <p:cNvPr id="255" name="Google Shape;255;p43"/>
          <p:cNvSpPr txBox="1">
            <a:spLocks noGrp="1"/>
          </p:cNvSpPr>
          <p:nvPr>
            <p:ph type="body" idx="2"/>
          </p:nvPr>
        </p:nvSpPr>
        <p:spPr>
          <a:xfrm>
            <a:off x="4629150" y="1369225"/>
            <a:ext cx="3886200" cy="3263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i="1"/>
              <a:t>California Infrastructure</a:t>
            </a:r>
            <a:endParaRPr b="1" i="1"/>
          </a:p>
          <a:p>
            <a:pPr marL="0" lvl="0" indent="0" algn="l" rtl="0">
              <a:spcBef>
                <a:spcPts val="1200"/>
              </a:spcBef>
              <a:spcAft>
                <a:spcPts val="0"/>
              </a:spcAft>
              <a:buNone/>
            </a:pPr>
            <a:r>
              <a:rPr lang="en"/>
              <a:t>Building out collaborations with California Community Colleges and CSUs to support Data Science Education</a:t>
            </a:r>
            <a:endParaRPr/>
          </a:p>
          <a:p>
            <a:pPr marL="0" lvl="0" indent="0" algn="l" rtl="0">
              <a:spcBef>
                <a:spcPts val="1200"/>
              </a:spcBef>
              <a:spcAft>
                <a:spcPts val="0"/>
              </a:spcAft>
              <a:buNone/>
            </a:pPr>
            <a:r>
              <a:rPr lang="en"/>
              <a:t>California Alliance for Data Science Education </a:t>
            </a:r>
            <a:endParaRPr/>
          </a:p>
          <a:p>
            <a:pPr marL="0" lvl="0" indent="0" algn="l" rtl="0">
              <a:spcBef>
                <a:spcPts val="1200"/>
              </a:spcBef>
              <a:spcAft>
                <a:spcPts val="1200"/>
              </a:spcAft>
              <a:buNone/>
            </a:pPr>
            <a:r>
              <a:rPr lang="en"/>
              <a:t>California Learning Lab</a:t>
            </a:r>
            <a:endParaRPr/>
          </a:p>
        </p:txBody>
      </p:sp>
      <p:sp>
        <p:nvSpPr>
          <p:cNvPr id="256" name="Google Shape;256;p4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do we want to teach with NRP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4"/>
          <p:cNvSpPr txBox="1">
            <a:spLocks noGrp="1"/>
          </p:cNvSpPr>
          <p:nvPr>
            <p:ph type="body" idx="1"/>
          </p:nvPr>
        </p:nvSpPr>
        <p:spPr>
          <a:xfrm>
            <a:off x="400050" y="1342525"/>
            <a:ext cx="3497700" cy="3390600"/>
          </a:xfrm>
          <a:prstGeom prst="rect">
            <a:avLst/>
          </a:prstGeom>
        </p:spPr>
        <p:txBody>
          <a:bodyPr spcFirstLastPara="1" wrap="square" lIns="91425" tIns="91425" rIns="91425" bIns="91425" anchor="t" anchorCtr="0">
            <a:normAutofit fontScale="70000" lnSpcReduction="20000"/>
          </a:bodyPr>
          <a:lstStyle/>
          <a:p>
            <a:pPr marL="0" lvl="0" indent="0" algn="l" rtl="0">
              <a:lnSpc>
                <a:spcPct val="105000"/>
              </a:lnSpc>
              <a:spcBef>
                <a:spcPts val="0"/>
              </a:spcBef>
              <a:spcAft>
                <a:spcPts val="0"/>
              </a:spcAft>
              <a:buClr>
                <a:schemeClr val="dk1"/>
              </a:buClr>
              <a:buSzPct val="61111"/>
              <a:buFont typeface="Arial"/>
              <a:buNone/>
            </a:pPr>
            <a:r>
              <a:rPr lang="en" b="1">
                <a:solidFill>
                  <a:srgbClr val="31394D"/>
                </a:solidFill>
                <a:latin typeface="Source Sans Pro"/>
                <a:ea typeface="Source Sans Pro"/>
                <a:cs typeface="Source Sans Pro"/>
                <a:sym typeface="Source Sans Pro"/>
              </a:rPr>
              <a:t>Pilot with Community Colleges teaching Data 8 type class </a:t>
            </a:r>
            <a:endParaRPr b="1"/>
          </a:p>
          <a:p>
            <a:pPr marL="457200" lvl="0" indent="-300037" algn="l" rtl="0">
              <a:lnSpc>
                <a:spcPct val="105000"/>
              </a:lnSpc>
              <a:spcBef>
                <a:spcPts val="1200"/>
              </a:spcBef>
              <a:spcAft>
                <a:spcPts val="0"/>
              </a:spcAft>
              <a:buSzPct val="100000"/>
              <a:buChar char="●"/>
            </a:pPr>
            <a:r>
              <a:rPr lang="en">
                <a:solidFill>
                  <a:srgbClr val="31394D"/>
                </a:solidFill>
                <a:latin typeface="Source Sans Pro"/>
                <a:ea typeface="Source Sans Pro"/>
                <a:cs typeface="Source Sans Pro"/>
                <a:sym typeface="Source Sans Pro"/>
              </a:rPr>
              <a:t>15 Community Colleges</a:t>
            </a:r>
            <a:endParaRPr/>
          </a:p>
          <a:p>
            <a:pPr marL="457200" lvl="0" indent="-300037" algn="l" rtl="0">
              <a:spcBef>
                <a:spcPts val="0"/>
              </a:spcBef>
              <a:spcAft>
                <a:spcPts val="0"/>
              </a:spcAft>
              <a:buSzPct val="100000"/>
              <a:buChar char="●"/>
            </a:pPr>
            <a:r>
              <a:rPr lang="en"/>
              <a:t>~400 students per semester ( 2000 to date) </a:t>
            </a:r>
            <a:endParaRPr/>
          </a:p>
          <a:p>
            <a:pPr marL="457200" lvl="0" indent="-300037" algn="l" rtl="0">
              <a:lnSpc>
                <a:spcPct val="105000"/>
              </a:lnSpc>
              <a:spcBef>
                <a:spcPts val="0"/>
              </a:spcBef>
              <a:spcAft>
                <a:spcPts val="0"/>
              </a:spcAft>
              <a:buClr>
                <a:srgbClr val="31394D"/>
              </a:buClr>
              <a:buSzPct val="100000"/>
              <a:buFont typeface="Source Sans Pro"/>
              <a:buChar char="●"/>
            </a:pPr>
            <a:r>
              <a:rPr lang="en">
                <a:solidFill>
                  <a:srgbClr val="31394D"/>
                </a:solidFill>
                <a:latin typeface="Source Sans Pro"/>
                <a:ea typeface="Source Sans Pro"/>
                <a:cs typeface="Source Sans Pro"/>
                <a:sym typeface="Source Sans Pro"/>
              </a:rPr>
              <a:t> 6 Semesters</a:t>
            </a:r>
            <a:endParaRPr>
              <a:solidFill>
                <a:srgbClr val="31394D"/>
              </a:solidFill>
              <a:latin typeface="Source Sans Pro"/>
              <a:ea typeface="Source Sans Pro"/>
              <a:cs typeface="Source Sans Pro"/>
              <a:sym typeface="Source Sans Pro"/>
            </a:endParaRPr>
          </a:p>
          <a:p>
            <a:pPr marL="0" lvl="0" indent="0" algn="l" rtl="0">
              <a:lnSpc>
                <a:spcPct val="105000"/>
              </a:lnSpc>
              <a:spcBef>
                <a:spcPts val="1200"/>
              </a:spcBef>
              <a:spcAft>
                <a:spcPts val="0"/>
              </a:spcAft>
              <a:buNone/>
            </a:pPr>
            <a:endParaRPr b="1">
              <a:solidFill>
                <a:srgbClr val="31394D"/>
              </a:solidFill>
              <a:latin typeface="Source Sans Pro"/>
              <a:ea typeface="Source Sans Pro"/>
              <a:cs typeface="Source Sans Pro"/>
              <a:sym typeface="Source Sans Pro"/>
            </a:endParaRPr>
          </a:p>
          <a:p>
            <a:pPr marL="0" lvl="0" indent="0" algn="l" rtl="0">
              <a:lnSpc>
                <a:spcPct val="105000"/>
              </a:lnSpc>
              <a:spcBef>
                <a:spcPts val="1200"/>
              </a:spcBef>
              <a:spcAft>
                <a:spcPts val="0"/>
              </a:spcAft>
              <a:buNone/>
            </a:pPr>
            <a:r>
              <a:rPr lang="en" b="1">
                <a:solidFill>
                  <a:srgbClr val="31394D"/>
                </a:solidFill>
                <a:latin typeface="Source Sans Pro"/>
                <a:ea typeface="Source Sans Pro"/>
                <a:cs typeface="Source Sans Pro"/>
                <a:sym typeface="Source Sans Pro"/>
              </a:rPr>
              <a:t>Professional Development and Support </a:t>
            </a:r>
            <a:endParaRPr b="1">
              <a:solidFill>
                <a:srgbClr val="31394D"/>
              </a:solidFill>
              <a:latin typeface="Source Sans Pro"/>
              <a:ea typeface="Source Sans Pro"/>
              <a:cs typeface="Source Sans Pro"/>
              <a:sym typeface="Source Sans Pro"/>
            </a:endParaRPr>
          </a:p>
          <a:p>
            <a:pPr marL="0" lvl="0" indent="0" algn="l" rtl="0">
              <a:lnSpc>
                <a:spcPct val="105000"/>
              </a:lnSpc>
              <a:spcBef>
                <a:spcPts val="1200"/>
              </a:spcBef>
              <a:spcAft>
                <a:spcPts val="0"/>
              </a:spcAft>
              <a:buClr>
                <a:schemeClr val="dk1"/>
              </a:buClr>
              <a:buSzPct val="61111"/>
              <a:buFont typeface="Arial"/>
              <a:buNone/>
            </a:pPr>
            <a:r>
              <a:rPr lang="en">
                <a:solidFill>
                  <a:srgbClr val="31394D"/>
                </a:solidFill>
                <a:latin typeface="Source Sans Pro"/>
                <a:ea typeface="Source Sans Pro"/>
                <a:cs typeface="Source Sans Pro"/>
                <a:sym typeface="Source Sans Pro"/>
              </a:rPr>
              <a:t>Helping CC instructors to onboard </a:t>
            </a:r>
            <a:endParaRPr>
              <a:solidFill>
                <a:srgbClr val="31394D"/>
              </a:solidFill>
              <a:latin typeface="Source Sans Pro"/>
              <a:ea typeface="Source Sans Pro"/>
              <a:cs typeface="Source Sans Pro"/>
              <a:sym typeface="Source Sans Pro"/>
            </a:endParaRPr>
          </a:p>
          <a:p>
            <a:pPr marL="0" lvl="0" indent="0" algn="l" rtl="0">
              <a:lnSpc>
                <a:spcPct val="105000"/>
              </a:lnSpc>
              <a:spcBef>
                <a:spcPts val="1200"/>
              </a:spcBef>
              <a:spcAft>
                <a:spcPts val="0"/>
              </a:spcAft>
              <a:buNone/>
            </a:pPr>
            <a:r>
              <a:rPr lang="en">
                <a:solidFill>
                  <a:srgbClr val="31394D"/>
                </a:solidFill>
                <a:latin typeface="Source Sans Pro"/>
                <a:ea typeface="Source Sans Pro"/>
                <a:cs typeface="Source Sans Pro"/>
                <a:sym typeface="Source Sans Pro"/>
              </a:rPr>
              <a:t>Finessing Authentication </a:t>
            </a:r>
            <a:endParaRPr>
              <a:solidFill>
                <a:srgbClr val="31394D"/>
              </a:solidFill>
              <a:latin typeface="Source Sans Pro"/>
              <a:ea typeface="Source Sans Pro"/>
              <a:cs typeface="Source Sans Pro"/>
              <a:sym typeface="Source Sans Pro"/>
            </a:endParaRPr>
          </a:p>
          <a:p>
            <a:pPr marL="0" lvl="0" indent="0" algn="l" rtl="0">
              <a:lnSpc>
                <a:spcPct val="105000"/>
              </a:lnSpc>
              <a:spcBef>
                <a:spcPts val="1200"/>
              </a:spcBef>
              <a:spcAft>
                <a:spcPts val="0"/>
              </a:spcAft>
              <a:buClr>
                <a:schemeClr val="dk1"/>
              </a:buClr>
              <a:buSzPct val="61111"/>
              <a:buFont typeface="Arial"/>
              <a:buNone/>
            </a:pPr>
            <a:r>
              <a:rPr lang="en">
                <a:solidFill>
                  <a:srgbClr val="31394D"/>
                </a:solidFill>
                <a:latin typeface="Source Sans Pro"/>
                <a:ea typeface="Source Sans Pro"/>
                <a:cs typeface="Source Sans Pro"/>
                <a:sym typeface="Source Sans Pro"/>
              </a:rPr>
              <a:t>Finessing  AutogradingOtter-grader </a:t>
            </a:r>
            <a:endParaRPr>
              <a:solidFill>
                <a:srgbClr val="31394D"/>
              </a:solidFill>
              <a:latin typeface="Source Sans Pro"/>
              <a:ea typeface="Source Sans Pro"/>
              <a:cs typeface="Source Sans Pro"/>
              <a:sym typeface="Source Sans Pro"/>
            </a:endParaRPr>
          </a:p>
          <a:p>
            <a:pPr marL="0" lvl="0" indent="0" algn="l" rtl="0">
              <a:lnSpc>
                <a:spcPct val="105000"/>
              </a:lnSpc>
              <a:spcBef>
                <a:spcPts val="1200"/>
              </a:spcBef>
              <a:spcAft>
                <a:spcPts val="0"/>
              </a:spcAft>
              <a:buClr>
                <a:schemeClr val="dk1"/>
              </a:buClr>
              <a:buSzPct val="61111"/>
              <a:buFont typeface="Arial"/>
              <a:buNone/>
            </a:pPr>
            <a:r>
              <a:rPr lang="en">
                <a:solidFill>
                  <a:srgbClr val="31394D"/>
                </a:solidFill>
                <a:latin typeface="Source Sans Pro"/>
                <a:ea typeface="Source Sans Pro"/>
                <a:cs typeface="Source Sans Pro"/>
                <a:sym typeface="Source Sans Pro"/>
              </a:rPr>
              <a:t>Helping CCC instructors create their own materials </a:t>
            </a:r>
            <a:endParaRPr>
              <a:solidFill>
                <a:srgbClr val="31394D"/>
              </a:solidFill>
              <a:latin typeface="Source Sans Pro"/>
              <a:ea typeface="Source Sans Pro"/>
              <a:cs typeface="Source Sans Pro"/>
              <a:sym typeface="Source Sans Pro"/>
            </a:endParaRPr>
          </a:p>
          <a:p>
            <a:pPr marL="0" lvl="0" indent="0" algn="l" rtl="0">
              <a:spcBef>
                <a:spcPts val="1200"/>
              </a:spcBef>
              <a:spcAft>
                <a:spcPts val="1200"/>
              </a:spcAft>
              <a:buNone/>
            </a:pPr>
            <a:endParaRPr/>
          </a:p>
        </p:txBody>
      </p:sp>
      <p:sp>
        <p:nvSpPr>
          <p:cNvPr id="262" name="Google Shape;262;p44"/>
          <p:cNvSpPr txBox="1">
            <a:spLocks noGrp="1"/>
          </p:cNvSpPr>
          <p:nvPr>
            <p:ph type="title"/>
          </p:nvPr>
        </p:nvSpPr>
        <p:spPr>
          <a:xfrm>
            <a:off x="323850" y="654850"/>
            <a:ext cx="376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NSF Cloudbank 2i2c  </a:t>
            </a:r>
            <a:endParaRPr/>
          </a:p>
        </p:txBody>
      </p:sp>
      <p:pic>
        <p:nvPicPr>
          <p:cNvPr id="263" name="Google Shape;263;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225001" y="547150"/>
            <a:ext cx="4939601" cy="4596349"/>
          </a:xfrm>
          <a:prstGeom prst="rect">
            <a:avLst/>
          </a:prstGeom>
          <a:noFill/>
          <a:ln>
            <a:noFill/>
          </a:ln>
        </p:spPr>
      </p:pic>
      <p:pic>
        <p:nvPicPr>
          <p:cNvPr id="264" name="Google Shape;264;p44"/>
          <p:cNvPicPr preferRelativeResize="0"/>
          <p:nvPr/>
        </p:nvPicPr>
        <p:blipFill>
          <a:blip r:embed="rId4">
            <a:alphaModFix/>
          </a:blip>
          <a:stretch>
            <a:fillRect/>
          </a:stretch>
        </p:blipFill>
        <p:spPr>
          <a:xfrm>
            <a:off x="191513" y="0"/>
            <a:ext cx="3914775" cy="838200"/>
          </a:xfrm>
          <a:prstGeom prst="rect">
            <a:avLst/>
          </a:prstGeom>
          <a:noFill/>
          <a:ln>
            <a:noFill/>
          </a:ln>
        </p:spPr>
      </p:pic>
      <p:pic>
        <p:nvPicPr>
          <p:cNvPr id="265" name="Google Shape;265;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154624" y="2517949"/>
            <a:ext cx="1112000" cy="11120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749</Words>
  <Application>Microsoft Macintosh PowerPoint</Application>
  <PresentationFormat>On-screen Show (16:9)</PresentationFormat>
  <Paragraphs>148</Paragraphs>
  <Slides>27</Slides>
  <Notes>27</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Inter Medium</vt:lpstr>
      <vt:lpstr>Average</vt:lpstr>
      <vt:lpstr>Oswald</vt:lpstr>
      <vt:lpstr>Source Sans Pro</vt:lpstr>
      <vt:lpstr>Lucida Sans</vt:lpstr>
      <vt:lpstr>Noto Sans Symbols</vt:lpstr>
      <vt:lpstr>Arial</vt:lpstr>
      <vt:lpstr>Telex</vt:lpstr>
      <vt:lpstr>Inter Black</vt:lpstr>
      <vt:lpstr>Inter</vt:lpstr>
      <vt:lpstr>Simple Light</vt:lpstr>
      <vt:lpstr>Slate</vt:lpstr>
      <vt:lpstr>Jupyter and AI for Teaching</vt:lpstr>
      <vt:lpstr>Points </vt:lpstr>
      <vt:lpstr>What is AI Education eg “NSF NAIRR Classroom” What would I tell and incoming student? (or Michael Kratsios?)     </vt:lpstr>
      <vt:lpstr>UC Berkeley Jupyter Education at Scale</vt:lpstr>
      <vt:lpstr>Campus Jupyterhub - UC Berkeley experience</vt:lpstr>
      <vt:lpstr>PowerPoint Presentation</vt:lpstr>
      <vt:lpstr>Jupyterhub - scale and scope</vt:lpstr>
      <vt:lpstr>What do we want to teach with NRP</vt:lpstr>
      <vt:lpstr>NSF Cloudbank 2i2c  </vt:lpstr>
      <vt:lpstr>Cal ICOR https://cal-icor.org/</vt:lpstr>
      <vt:lpstr>Part 2 - Work in Progress    LLM in Jupyter    With Greg Merritt</vt:lpstr>
      <vt:lpstr>Small Models in Jupyter</vt:lpstr>
      <vt:lpstr>Small Models - Set up the model </vt:lpstr>
      <vt:lpstr>Small Models - Prompt the model</vt:lpstr>
      <vt:lpstr>Small Models - System Message</vt:lpstr>
      <vt:lpstr>Small Models - “Few Shot” learning</vt:lpstr>
      <vt:lpstr>Small Models - “RAG” (Retrieval Augmented Generation)</vt:lpstr>
      <vt:lpstr>Hugging Face - Qwen</vt:lpstr>
      <vt:lpstr>Or Via API - eg Lite LLM</vt:lpstr>
      <vt:lpstr>Part 3 Instructor Creating Curriculum:     Coding with CoPilot</vt:lpstr>
      <vt:lpstr>Vibecession </vt:lpstr>
      <vt:lpstr>Climate Change </vt:lpstr>
      <vt:lpstr>Climate Change Copilot Help </vt:lpstr>
      <vt:lpstr>UC Berkeley Guidance!</vt:lpstr>
      <vt:lpstr>Not yet licensed!</vt:lpstr>
      <vt:lpstr>USE Copilot in VSCODE Jupyter Extension Copilot Extension</vt:lpstr>
      <vt:lpstr>PCAST on Science and Technology  Jan 23, 2025 - White House Fact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DeFanti, Tom</cp:lastModifiedBy>
  <cp:revision>1</cp:revision>
  <dcterms:modified xsi:type="dcterms:W3CDTF">2025-02-05T18:05:03Z</dcterms:modified>
</cp:coreProperties>
</file>