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9e88e30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9e88e30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9e88e30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9e88e30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3D generation is a technique that takes an image as input and outputs a 3D textured object. Open-world means the image can be any object regardless of its category. Thus it requires a very huge amount of training data. Thanks to NRP we can have the computation resources and </a:t>
            </a:r>
            <a:r>
              <a:rPr lang="zh-CN">
                <a:solidFill>
                  <a:schemeClr val="dk1"/>
                </a:solidFill>
              </a:rPr>
              <a:t>large disks </a:t>
            </a:r>
            <a:r>
              <a:rPr lang="zh-CN"/>
              <a:t>to generate and store the data. The series works have been published on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9e88e30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9e88e30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700"/>
              <a:t>Data on NRP</a:t>
            </a:r>
            <a:endParaRPr sz="57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11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Su Lab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01/28/2025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Computer vision research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Storage </a:t>
            </a:r>
            <a:endParaRPr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CephFS and S3 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IO: both reading and writing datasets required for model training</a:t>
            </a:r>
            <a:endParaRPr sz="1800"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Reads</a:t>
            </a:r>
            <a:endParaRPr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No simultaneous read from the same files from multiple containers</a:t>
            </a:r>
            <a:endParaRPr sz="1800"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Writes </a:t>
            </a:r>
            <a:endParaRPr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No writing to the same files from multiple containers 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Write to local disk, then transfer to CephFS/S3 </a:t>
            </a:r>
            <a:endParaRPr sz="1800"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Scale</a:t>
            </a:r>
            <a:endParaRPr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Simultaneous reading or writing to the same storage using up to 200 containers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CN" sz="1800"/>
              <a:t>Usual dataset size: ~10-100TB, image data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Open-world 3D Generation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366450" y="4703625"/>
            <a:ext cx="84111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2"/>
                </a:solidFill>
              </a:rPr>
              <a:t>This line of research has been published on NeuIPS 2023 and CVPR 2024.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25" y="1170125"/>
            <a:ext cx="5409760" cy="33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Robotics research 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Storage options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CephFS and S3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IO: More reading than writing; reading is for loading data for supervised learning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Reads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There could be multiple containers access the same files, though we try to minimize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High speed reading preferable to prevent IO bottleneck, e.g., 10 GB/s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Writes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No writing into same files from multiple containers; but we could write to the same storage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Likely for collecting robotics data in simulation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Write to local disk/CephFS, then transfer to S3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Writing speed is not a major bottleneck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Scale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Simeultanueous reading from the same storage in up to 100 containers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Usual dataset size: ~1-10TB, mixture of images and arrays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Macintosh PowerPoint</Application>
  <PresentationFormat>On-screen Show (16:9)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Data on NRP</vt:lpstr>
      <vt:lpstr>Computer vision research </vt:lpstr>
      <vt:lpstr>Open-world 3D Generation</vt:lpstr>
      <vt:lpstr>Robotics research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DeFanti, Tom</cp:lastModifiedBy>
  <cp:revision>2</cp:revision>
  <dcterms:modified xsi:type="dcterms:W3CDTF">2025-02-05T18:09:06Z</dcterms:modified>
</cp:coreProperties>
</file>