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8"/>
  </p:notesMasterIdLst>
  <p:sldIdLst>
    <p:sldId id="369" r:id="rId2"/>
    <p:sldId id="346" r:id="rId3"/>
    <p:sldId id="341" r:id="rId4"/>
    <p:sldId id="2088198294" r:id="rId5"/>
    <p:sldId id="2088198306" r:id="rId6"/>
    <p:sldId id="367" r:id="rId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279F"/>
    <a:srgbClr val="0404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36D02-AE4A-440D-81BA-DBE8713EEEBA}" v="5" dt="2025-01-28T23:13:42.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8095" autoAdjust="0"/>
  </p:normalViewPr>
  <p:slideViewPr>
    <p:cSldViewPr snapToGrid="0" snapToObjects="1">
      <p:cViewPr varScale="1">
        <p:scale>
          <a:sx n="131" d="100"/>
          <a:sy n="131" d="100"/>
        </p:scale>
        <p:origin x="1472" y="184"/>
      </p:cViewPr>
      <p:guideLst>
        <p:guide orient="horz" pos="1620"/>
        <p:guide pos="2880"/>
      </p:guideLst>
    </p:cSldViewPr>
  </p:slideViewPr>
  <p:outlineViewPr>
    <p:cViewPr>
      <p:scale>
        <a:sx n="33" d="100"/>
        <a:sy n="33" d="100"/>
      </p:scale>
      <p:origin x="0" y="-14008"/>
    </p:cViewPr>
  </p:outlineViewPr>
  <p:notesTextViewPr>
    <p:cViewPr>
      <p:scale>
        <a:sx n="3" d="2"/>
        <a:sy n="3" d="2"/>
      </p:scale>
      <p:origin x="0" y="0"/>
    </p:cViewPr>
  </p:notesTextViewPr>
  <p:sorterViewPr>
    <p:cViewPr varScale="1">
      <p:scale>
        <a:sx n="1" d="1"/>
        <a:sy n="1" d="1"/>
      </p:scale>
      <p:origin x="0" y="-338"/>
    </p:cViewPr>
  </p:sorterViewPr>
  <p:notesViewPr>
    <p:cSldViewPr snapToGrid="0" snapToObjects="1">
      <p:cViewPr varScale="1">
        <p:scale>
          <a:sx n="55" d="100"/>
          <a:sy n="55" d="100"/>
        </p:scale>
        <p:origin x="2258" y="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Leasure" userId="d2f8559d06712557" providerId="LiveId" clId="{1C136D02-AE4A-440D-81BA-DBE8713EEEBA}"/>
    <pc:docChg chg="custSel addSld delSld modSld sldOrd delMainMaster modMainMaster">
      <pc:chgData name="Jen Leasure" userId="d2f8559d06712557" providerId="LiveId" clId="{1C136D02-AE4A-440D-81BA-DBE8713EEEBA}" dt="2025-01-28T23:33:03.421" v="1414" actId="20577"/>
      <pc:docMkLst>
        <pc:docMk/>
      </pc:docMkLst>
      <pc:sldChg chg="del">
        <pc:chgData name="Jen Leasure" userId="d2f8559d06712557" providerId="LiveId" clId="{1C136D02-AE4A-440D-81BA-DBE8713EEEBA}" dt="2025-01-28T23:07:06.965" v="67" actId="47"/>
        <pc:sldMkLst>
          <pc:docMk/>
          <pc:sldMk cId="2082937783" sldId="272"/>
        </pc:sldMkLst>
      </pc:sldChg>
      <pc:sldChg chg="del modNotesTx">
        <pc:chgData name="Jen Leasure" userId="d2f8559d06712557" providerId="LiveId" clId="{1C136D02-AE4A-440D-81BA-DBE8713EEEBA}" dt="2025-01-28T23:32:09.181" v="1251" actId="47"/>
        <pc:sldMkLst>
          <pc:docMk/>
          <pc:sldMk cId="3408797888" sldId="338"/>
        </pc:sldMkLst>
      </pc:sldChg>
      <pc:sldChg chg="modSp mod modNotesTx">
        <pc:chgData name="Jen Leasure" userId="d2f8559d06712557" providerId="LiveId" clId="{1C136D02-AE4A-440D-81BA-DBE8713EEEBA}" dt="2025-01-28T23:31:34.216" v="1249" actId="20577"/>
        <pc:sldMkLst>
          <pc:docMk/>
          <pc:sldMk cId="2823722955" sldId="341"/>
        </pc:sldMkLst>
        <pc:spChg chg="mod">
          <ac:chgData name="Jen Leasure" userId="d2f8559d06712557" providerId="LiveId" clId="{1C136D02-AE4A-440D-81BA-DBE8713EEEBA}" dt="2025-01-28T23:31:34.216" v="1249" actId="20577"/>
          <ac:spMkLst>
            <pc:docMk/>
            <pc:sldMk cId="2823722955" sldId="341"/>
            <ac:spMk id="4" creationId="{00000000-0000-0000-0000-000000000000}"/>
          </ac:spMkLst>
        </pc:spChg>
      </pc:sldChg>
      <pc:sldChg chg="modNotesTx">
        <pc:chgData name="Jen Leasure" userId="d2f8559d06712557" providerId="LiveId" clId="{1C136D02-AE4A-440D-81BA-DBE8713EEEBA}" dt="2025-01-28T23:33:03.421" v="1414" actId="20577"/>
        <pc:sldMkLst>
          <pc:docMk/>
          <pc:sldMk cId="3198184877" sldId="346"/>
        </pc:sldMkLst>
      </pc:sldChg>
      <pc:sldChg chg="delSp modSp mod">
        <pc:chgData name="Jen Leasure" userId="d2f8559d06712557" providerId="LiveId" clId="{1C136D02-AE4A-440D-81BA-DBE8713EEEBA}" dt="2025-01-28T23:30:14.309" v="1201" actId="6549"/>
        <pc:sldMkLst>
          <pc:docMk/>
          <pc:sldMk cId="2122068207" sldId="367"/>
        </pc:sldMkLst>
        <pc:spChg chg="mod">
          <ac:chgData name="Jen Leasure" userId="d2f8559d06712557" providerId="LiveId" clId="{1C136D02-AE4A-440D-81BA-DBE8713EEEBA}" dt="2025-01-28T23:23:18.778" v="593" actId="20577"/>
          <ac:spMkLst>
            <pc:docMk/>
            <pc:sldMk cId="2122068207" sldId="367"/>
            <ac:spMk id="2" creationId="{29CCAACF-3A2A-4918-8FD7-BC90AD2801AF}"/>
          </ac:spMkLst>
        </pc:spChg>
        <pc:spChg chg="mod">
          <ac:chgData name="Jen Leasure" userId="d2f8559d06712557" providerId="LiveId" clId="{1C136D02-AE4A-440D-81BA-DBE8713EEEBA}" dt="2025-01-28T23:30:14.309" v="1201" actId="6549"/>
          <ac:spMkLst>
            <pc:docMk/>
            <pc:sldMk cId="2122068207" sldId="367"/>
            <ac:spMk id="3" creationId="{2EC1B08C-5D06-430B-9059-915F38C12EA6}"/>
          </ac:spMkLst>
        </pc:spChg>
        <pc:spChg chg="del">
          <ac:chgData name="Jen Leasure" userId="d2f8559d06712557" providerId="LiveId" clId="{1C136D02-AE4A-440D-81BA-DBE8713EEEBA}" dt="2025-01-28T23:27:40.714" v="1080" actId="478"/>
          <ac:spMkLst>
            <pc:docMk/>
            <pc:sldMk cId="2122068207" sldId="367"/>
            <ac:spMk id="4" creationId="{5CD757B7-9455-E9F8-8F6F-AA3EAD59AACE}"/>
          </ac:spMkLst>
        </pc:spChg>
      </pc:sldChg>
      <pc:sldChg chg="modSp mod modNotesTx">
        <pc:chgData name="Jen Leasure" userId="d2f8559d06712557" providerId="LiveId" clId="{1C136D02-AE4A-440D-81BA-DBE8713EEEBA}" dt="2025-01-28T23:26:44.479" v="1078" actId="20577"/>
        <pc:sldMkLst>
          <pc:docMk/>
          <pc:sldMk cId="3937305173" sldId="369"/>
        </pc:sldMkLst>
        <pc:spChg chg="mod">
          <ac:chgData name="Jen Leasure" userId="d2f8559d06712557" providerId="LiveId" clId="{1C136D02-AE4A-440D-81BA-DBE8713EEEBA}" dt="2025-01-28T23:26:44.479" v="1078" actId="20577"/>
          <ac:spMkLst>
            <pc:docMk/>
            <pc:sldMk cId="3937305173" sldId="369"/>
            <ac:spMk id="2" creationId="{00000000-0000-0000-0000-000000000000}"/>
          </ac:spMkLst>
        </pc:spChg>
        <pc:spChg chg="mod">
          <ac:chgData name="Jen Leasure" userId="d2f8559d06712557" providerId="LiveId" clId="{1C136D02-AE4A-440D-81BA-DBE8713EEEBA}" dt="2025-01-17T17:20:24.426" v="17" actId="20577"/>
          <ac:spMkLst>
            <pc:docMk/>
            <pc:sldMk cId="3937305173" sldId="369"/>
            <ac:spMk id="3" creationId="{00000000-0000-0000-0000-000000000000}"/>
          </ac:spMkLst>
        </pc:spChg>
      </pc:sldChg>
      <pc:sldChg chg="del">
        <pc:chgData name="Jen Leasure" userId="d2f8559d06712557" providerId="LiveId" clId="{1C136D02-AE4A-440D-81BA-DBE8713EEEBA}" dt="2025-01-28T23:10:44.220" v="70" actId="47"/>
        <pc:sldMkLst>
          <pc:docMk/>
          <pc:sldMk cId="1833878080" sldId="2088198291"/>
        </pc:sldMkLst>
      </pc:sldChg>
      <pc:sldChg chg="addSp modSp mod">
        <pc:chgData name="Jen Leasure" userId="d2f8559d06712557" providerId="LiveId" clId="{1C136D02-AE4A-440D-81BA-DBE8713EEEBA}" dt="2025-01-28T23:22:18.483" v="525" actId="20577"/>
        <pc:sldMkLst>
          <pc:docMk/>
          <pc:sldMk cId="110446440" sldId="2088198294"/>
        </pc:sldMkLst>
        <pc:spChg chg="mod">
          <ac:chgData name="Jen Leasure" userId="d2f8559d06712557" providerId="LiveId" clId="{1C136D02-AE4A-440D-81BA-DBE8713EEEBA}" dt="2025-01-28T23:22:07.628" v="523" actId="20577"/>
          <ac:spMkLst>
            <pc:docMk/>
            <pc:sldMk cId="110446440" sldId="2088198294"/>
            <ac:spMk id="2" creationId="{29CCAACF-3A2A-4918-8FD7-BC90AD2801AF}"/>
          </ac:spMkLst>
        </pc:spChg>
        <pc:spChg chg="mod">
          <ac:chgData name="Jen Leasure" userId="d2f8559d06712557" providerId="LiveId" clId="{1C136D02-AE4A-440D-81BA-DBE8713EEEBA}" dt="2025-01-28T23:22:18.483" v="525" actId="20577"/>
          <ac:spMkLst>
            <pc:docMk/>
            <pc:sldMk cId="110446440" sldId="2088198294"/>
            <ac:spMk id="3" creationId="{2EC1B08C-5D06-430B-9059-915F38C12EA6}"/>
          </ac:spMkLst>
        </pc:spChg>
        <pc:spChg chg="mod">
          <ac:chgData name="Jen Leasure" userId="d2f8559d06712557" providerId="LiveId" clId="{1C136D02-AE4A-440D-81BA-DBE8713EEEBA}" dt="2025-01-24T21:23:15.534" v="65" actId="207"/>
          <ac:spMkLst>
            <pc:docMk/>
            <pc:sldMk cId="110446440" sldId="2088198294"/>
            <ac:spMk id="4" creationId="{CCBDECA2-DB82-DF5E-E28D-63B26977379C}"/>
          </ac:spMkLst>
        </pc:spChg>
        <pc:spChg chg="mod">
          <ac:chgData name="Jen Leasure" userId="d2f8559d06712557" providerId="LiveId" clId="{1C136D02-AE4A-440D-81BA-DBE8713EEEBA}" dt="2025-01-24T21:23:07.995" v="64" actId="207"/>
          <ac:spMkLst>
            <pc:docMk/>
            <pc:sldMk cId="110446440" sldId="2088198294"/>
            <ac:spMk id="5" creationId="{508E0438-DD32-C52A-2178-88D372F05395}"/>
          </ac:spMkLst>
        </pc:spChg>
        <pc:spChg chg="add">
          <ac:chgData name="Jen Leasure" userId="d2f8559d06712557" providerId="LiveId" clId="{1C136D02-AE4A-440D-81BA-DBE8713EEEBA}" dt="2025-01-28T23:10:47.951" v="71"/>
          <ac:spMkLst>
            <pc:docMk/>
            <pc:sldMk cId="110446440" sldId="2088198294"/>
            <ac:spMk id="6" creationId="{E3F73086-71FA-F371-EE89-B4BEF2D8DF2C}"/>
          </ac:spMkLst>
        </pc:spChg>
      </pc:sldChg>
      <pc:sldChg chg="del">
        <pc:chgData name="Jen Leasure" userId="d2f8559d06712557" providerId="LiveId" clId="{1C136D02-AE4A-440D-81BA-DBE8713EEEBA}" dt="2025-01-28T23:15:35.621" v="117" actId="47"/>
        <pc:sldMkLst>
          <pc:docMk/>
          <pc:sldMk cId="2240987808" sldId="2088198296"/>
        </pc:sldMkLst>
      </pc:sldChg>
      <pc:sldChg chg="modSp del mod">
        <pc:chgData name="Jen Leasure" userId="d2f8559d06712557" providerId="LiveId" clId="{1C136D02-AE4A-440D-81BA-DBE8713EEEBA}" dt="2025-01-28T23:31:38.006" v="1250" actId="47"/>
        <pc:sldMkLst>
          <pc:docMk/>
          <pc:sldMk cId="1470348422" sldId="2088198297"/>
        </pc:sldMkLst>
        <pc:spChg chg="mod">
          <ac:chgData name="Jen Leasure" userId="d2f8559d06712557" providerId="LiveId" clId="{1C136D02-AE4A-440D-81BA-DBE8713EEEBA}" dt="2025-01-28T23:12:35.191" v="92" actId="20577"/>
          <ac:spMkLst>
            <pc:docMk/>
            <pc:sldMk cId="1470348422" sldId="2088198297"/>
            <ac:spMk id="4" creationId="{00000000-0000-0000-0000-000000000000}"/>
          </ac:spMkLst>
        </pc:spChg>
      </pc:sldChg>
      <pc:sldChg chg="del">
        <pc:chgData name="Jen Leasure" userId="d2f8559d06712557" providerId="LiveId" clId="{1C136D02-AE4A-440D-81BA-DBE8713EEEBA}" dt="2025-01-28T23:07:36.432" v="69" actId="47"/>
        <pc:sldMkLst>
          <pc:docMk/>
          <pc:sldMk cId="288499215" sldId="2088198298"/>
        </pc:sldMkLst>
      </pc:sldChg>
      <pc:sldChg chg="del">
        <pc:chgData name="Jen Leasure" userId="d2f8559d06712557" providerId="LiveId" clId="{1C136D02-AE4A-440D-81BA-DBE8713EEEBA}" dt="2025-01-28T23:11:38.539" v="78" actId="47"/>
        <pc:sldMkLst>
          <pc:docMk/>
          <pc:sldMk cId="4055849909" sldId="2088198299"/>
        </pc:sldMkLst>
      </pc:sldChg>
      <pc:sldChg chg="del">
        <pc:chgData name="Jen Leasure" userId="d2f8559d06712557" providerId="LiveId" clId="{1C136D02-AE4A-440D-81BA-DBE8713EEEBA}" dt="2025-01-28T23:11:36.639" v="77" actId="47"/>
        <pc:sldMkLst>
          <pc:docMk/>
          <pc:sldMk cId="2215616977" sldId="2088198300"/>
        </pc:sldMkLst>
      </pc:sldChg>
      <pc:sldChg chg="del">
        <pc:chgData name="Jen Leasure" userId="d2f8559d06712557" providerId="LiveId" clId="{1C136D02-AE4A-440D-81BA-DBE8713EEEBA}" dt="2025-01-28T23:11:34.144" v="76" actId="47"/>
        <pc:sldMkLst>
          <pc:docMk/>
          <pc:sldMk cId="367303846" sldId="2088198301"/>
        </pc:sldMkLst>
      </pc:sldChg>
      <pc:sldChg chg="del">
        <pc:chgData name="Jen Leasure" userId="d2f8559d06712557" providerId="LiveId" clId="{1C136D02-AE4A-440D-81BA-DBE8713EEEBA}" dt="2025-01-28T23:11:32.183" v="75" actId="47"/>
        <pc:sldMkLst>
          <pc:docMk/>
          <pc:sldMk cId="3690117131" sldId="2088198302"/>
        </pc:sldMkLst>
      </pc:sldChg>
      <pc:sldChg chg="del">
        <pc:chgData name="Jen Leasure" userId="d2f8559d06712557" providerId="LiveId" clId="{1C136D02-AE4A-440D-81BA-DBE8713EEEBA}" dt="2025-01-28T23:11:29.831" v="74" actId="47"/>
        <pc:sldMkLst>
          <pc:docMk/>
          <pc:sldMk cId="429861221" sldId="2088198303"/>
        </pc:sldMkLst>
      </pc:sldChg>
      <pc:sldChg chg="del">
        <pc:chgData name="Jen Leasure" userId="d2f8559d06712557" providerId="LiveId" clId="{1C136D02-AE4A-440D-81BA-DBE8713EEEBA}" dt="2025-01-28T23:11:27.651" v="73" actId="47"/>
        <pc:sldMkLst>
          <pc:docMk/>
          <pc:sldMk cId="2145079641" sldId="2088198305"/>
        </pc:sldMkLst>
      </pc:sldChg>
      <pc:sldChg chg="modSp add mod ord modTransition">
        <pc:chgData name="Jen Leasure" userId="d2f8559d06712557" providerId="LiveId" clId="{1C136D02-AE4A-440D-81BA-DBE8713EEEBA}" dt="2025-01-28T23:22:57.145" v="554" actId="1076"/>
        <pc:sldMkLst>
          <pc:docMk/>
          <pc:sldMk cId="1381773358" sldId="2088198306"/>
        </pc:sldMkLst>
        <pc:spChg chg="mod">
          <ac:chgData name="Jen Leasure" userId="d2f8559d06712557" providerId="LiveId" clId="{1C136D02-AE4A-440D-81BA-DBE8713EEEBA}" dt="2025-01-28T23:22:46.636" v="553" actId="20577"/>
          <ac:spMkLst>
            <pc:docMk/>
            <pc:sldMk cId="1381773358" sldId="2088198306"/>
            <ac:spMk id="2" creationId="{29CCAACF-3A2A-4918-8FD7-BC90AD2801AF}"/>
          </ac:spMkLst>
        </pc:spChg>
        <pc:spChg chg="mod">
          <ac:chgData name="Jen Leasure" userId="d2f8559d06712557" providerId="LiveId" clId="{1C136D02-AE4A-440D-81BA-DBE8713EEEBA}" dt="2025-01-28T23:22:57.145" v="554" actId="1076"/>
          <ac:spMkLst>
            <pc:docMk/>
            <pc:sldMk cId="1381773358" sldId="2088198306"/>
            <ac:spMk id="3" creationId="{2EC1B08C-5D06-430B-9059-915F38C12EA6}"/>
          </ac:spMkLst>
        </pc:spChg>
      </pc:sldChg>
      <pc:sldMasterChg chg="del delSldLayout">
        <pc:chgData name="Jen Leasure" userId="d2f8559d06712557" providerId="LiveId" clId="{1C136D02-AE4A-440D-81BA-DBE8713EEEBA}" dt="2025-01-28T23:10:44.220" v="70" actId="47"/>
        <pc:sldMasterMkLst>
          <pc:docMk/>
          <pc:sldMasterMk cId="0" sldId="2147483661"/>
        </pc:sldMasterMkLst>
        <pc:sldLayoutChg chg="del">
          <pc:chgData name="Jen Leasure" userId="d2f8559d06712557" providerId="LiveId" clId="{1C136D02-AE4A-440D-81BA-DBE8713EEEBA}" dt="2025-01-28T23:10:44.220" v="70" actId="47"/>
          <pc:sldLayoutMkLst>
            <pc:docMk/>
            <pc:sldMasterMk cId="0" sldId="2147483661"/>
            <pc:sldLayoutMk cId="574498226" sldId="2147483662"/>
          </pc:sldLayoutMkLst>
        </pc:sldLayoutChg>
        <pc:sldLayoutChg chg="del">
          <pc:chgData name="Jen Leasure" userId="d2f8559d06712557" providerId="LiveId" clId="{1C136D02-AE4A-440D-81BA-DBE8713EEEBA}" dt="2025-01-28T23:10:44.220" v="70" actId="47"/>
          <pc:sldLayoutMkLst>
            <pc:docMk/>
            <pc:sldMasterMk cId="0" sldId="2147483661"/>
            <pc:sldLayoutMk cId="1728621992" sldId="2147483663"/>
          </pc:sldLayoutMkLst>
        </pc:sldLayoutChg>
        <pc:sldLayoutChg chg="del">
          <pc:chgData name="Jen Leasure" userId="d2f8559d06712557" providerId="LiveId" clId="{1C136D02-AE4A-440D-81BA-DBE8713EEEBA}" dt="2025-01-28T23:10:44.220" v="70" actId="47"/>
          <pc:sldLayoutMkLst>
            <pc:docMk/>
            <pc:sldMasterMk cId="0" sldId="2147483661"/>
            <pc:sldLayoutMk cId="691478746" sldId="2147483664"/>
          </pc:sldLayoutMkLst>
        </pc:sldLayoutChg>
        <pc:sldLayoutChg chg="del">
          <pc:chgData name="Jen Leasure" userId="d2f8559d06712557" providerId="LiveId" clId="{1C136D02-AE4A-440D-81BA-DBE8713EEEBA}" dt="2025-01-28T23:10:44.220" v="70" actId="47"/>
          <pc:sldLayoutMkLst>
            <pc:docMk/>
            <pc:sldMasterMk cId="0" sldId="2147483661"/>
            <pc:sldLayoutMk cId="2551337463" sldId="2147483665"/>
          </pc:sldLayoutMkLst>
        </pc:sldLayoutChg>
        <pc:sldLayoutChg chg="del">
          <pc:chgData name="Jen Leasure" userId="d2f8559d06712557" providerId="LiveId" clId="{1C136D02-AE4A-440D-81BA-DBE8713EEEBA}" dt="2025-01-28T23:10:44.220" v="70" actId="47"/>
          <pc:sldLayoutMkLst>
            <pc:docMk/>
            <pc:sldMasterMk cId="0" sldId="2147483661"/>
            <pc:sldLayoutMk cId="1867078220" sldId="2147483666"/>
          </pc:sldLayoutMkLst>
        </pc:sldLayoutChg>
        <pc:sldLayoutChg chg="del">
          <pc:chgData name="Jen Leasure" userId="d2f8559d06712557" providerId="LiveId" clId="{1C136D02-AE4A-440D-81BA-DBE8713EEEBA}" dt="2025-01-28T23:10:44.220" v="70" actId="47"/>
          <pc:sldLayoutMkLst>
            <pc:docMk/>
            <pc:sldMasterMk cId="0" sldId="2147483661"/>
            <pc:sldLayoutMk cId="1554468673" sldId="2147483667"/>
          </pc:sldLayoutMkLst>
        </pc:sldLayoutChg>
        <pc:sldLayoutChg chg="del">
          <pc:chgData name="Jen Leasure" userId="d2f8559d06712557" providerId="LiveId" clId="{1C136D02-AE4A-440D-81BA-DBE8713EEEBA}" dt="2025-01-28T23:10:44.220" v="70" actId="47"/>
          <pc:sldLayoutMkLst>
            <pc:docMk/>
            <pc:sldMasterMk cId="0" sldId="2147483661"/>
            <pc:sldLayoutMk cId="3474889702" sldId="2147483668"/>
          </pc:sldLayoutMkLst>
        </pc:sldLayoutChg>
        <pc:sldLayoutChg chg="del">
          <pc:chgData name="Jen Leasure" userId="d2f8559d06712557" providerId="LiveId" clId="{1C136D02-AE4A-440D-81BA-DBE8713EEEBA}" dt="2025-01-28T23:10:44.220" v="70" actId="47"/>
          <pc:sldLayoutMkLst>
            <pc:docMk/>
            <pc:sldMasterMk cId="0" sldId="2147483661"/>
            <pc:sldLayoutMk cId="755287863" sldId="2147483669"/>
          </pc:sldLayoutMkLst>
        </pc:sldLayoutChg>
        <pc:sldLayoutChg chg="del">
          <pc:chgData name="Jen Leasure" userId="d2f8559d06712557" providerId="LiveId" clId="{1C136D02-AE4A-440D-81BA-DBE8713EEEBA}" dt="2025-01-28T23:10:44.220" v="70" actId="47"/>
          <pc:sldLayoutMkLst>
            <pc:docMk/>
            <pc:sldMasterMk cId="0" sldId="2147483661"/>
            <pc:sldLayoutMk cId="3392973432" sldId="2147483670"/>
          </pc:sldLayoutMkLst>
        </pc:sldLayoutChg>
        <pc:sldLayoutChg chg="del">
          <pc:chgData name="Jen Leasure" userId="d2f8559d06712557" providerId="LiveId" clId="{1C136D02-AE4A-440D-81BA-DBE8713EEEBA}" dt="2025-01-28T23:10:44.220" v="70" actId="47"/>
          <pc:sldLayoutMkLst>
            <pc:docMk/>
            <pc:sldMasterMk cId="0" sldId="2147483661"/>
            <pc:sldLayoutMk cId="870640088" sldId="2147483671"/>
          </pc:sldLayoutMkLst>
        </pc:sldLayoutChg>
        <pc:sldLayoutChg chg="del">
          <pc:chgData name="Jen Leasure" userId="d2f8559d06712557" providerId="LiveId" clId="{1C136D02-AE4A-440D-81BA-DBE8713EEEBA}" dt="2025-01-28T23:10:44.220" v="70" actId="47"/>
          <pc:sldLayoutMkLst>
            <pc:docMk/>
            <pc:sldMasterMk cId="0" sldId="2147483661"/>
            <pc:sldLayoutMk cId="2092243338" sldId="2147483672"/>
          </pc:sldLayoutMkLst>
        </pc:sldLayoutChg>
        <pc:sldLayoutChg chg="del">
          <pc:chgData name="Jen Leasure" userId="d2f8559d06712557" providerId="LiveId" clId="{1C136D02-AE4A-440D-81BA-DBE8713EEEBA}" dt="2025-01-28T23:10:44.220" v="70" actId="47"/>
          <pc:sldLayoutMkLst>
            <pc:docMk/>
            <pc:sldMasterMk cId="0" sldId="2147483661"/>
            <pc:sldLayoutMk cId="2456581124" sldId="2147483673"/>
          </pc:sldLayoutMkLst>
        </pc:sldLayoutChg>
        <pc:sldLayoutChg chg="del">
          <pc:chgData name="Jen Leasure" userId="d2f8559d06712557" providerId="LiveId" clId="{1C136D02-AE4A-440D-81BA-DBE8713EEEBA}" dt="2025-01-28T23:10:44.220" v="70" actId="47"/>
          <pc:sldLayoutMkLst>
            <pc:docMk/>
            <pc:sldMasterMk cId="0" sldId="2147483661"/>
            <pc:sldLayoutMk cId="2568092409" sldId="2147483674"/>
          </pc:sldLayoutMkLst>
        </pc:sldLayoutChg>
        <pc:sldLayoutChg chg="del">
          <pc:chgData name="Jen Leasure" userId="d2f8559d06712557" providerId="LiveId" clId="{1C136D02-AE4A-440D-81BA-DBE8713EEEBA}" dt="2025-01-28T23:10:44.220" v="70" actId="47"/>
          <pc:sldLayoutMkLst>
            <pc:docMk/>
            <pc:sldMasterMk cId="0" sldId="2147483661"/>
            <pc:sldLayoutMk cId="200861925" sldId="2147483676"/>
          </pc:sldLayoutMkLst>
        </pc:sldLayoutChg>
        <pc:sldLayoutChg chg="del">
          <pc:chgData name="Jen Leasure" userId="d2f8559d06712557" providerId="LiveId" clId="{1C136D02-AE4A-440D-81BA-DBE8713EEEBA}" dt="2025-01-28T23:10:44.220" v="70" actId="47"/>
          <pc:sldLayoutMkLst>
            <pc:docMk/>
            <pc:sldMasterMk cId="0" sldId="2147483661"/>
            <pc:sldLayoutMk cId="343409174" sldId="2147483677"/>
          </pc:sldLayoutMkLst>
        </pc:sldLayoutChg>
        <pc:sldLayoutChg chg="del">
          <pc:chgData name="Jen Leasure" userId="d2f8559d06712557" providerId="LiveId" clId="{1C136D02-AE4A-440D-81BA-DBE8713EEEBA}" dt="2025-01-28T23:10:44.220" v="70" actId="47"/>
          <pc:sldLayoutMkLst>
            <pc:docMk/>
            <pc:sldMasterMk cId="0" sldId="2147483661"/>
            <pc:sldLayoutMk cId="2291623409" sldId="2147483693"/>
          </pc:sldLayoutMkLst>
        </pc:sldLayoutChg>
        <pc:sldLayoutChg chg="del">
          <pc:chgData name="Jen Leasure" userId="d2f8559d06712557" providerId="LiveId" clId="{1C136D02-AE4A-440D-81BA-DBE8713EEEBA}" dt="2025-01-28T23:10:44.220" v="70" actId="47"/>
          <pc:sldLayoutMkLst>
            <pc:docMk/>
            <pc:sldMasterMk cId="0" sldId="2147483661"/>
            <pc:sldLayoutMk cId="1927597394" sldId="2147483694"/>
          </pc:sldLayoutMkLst>
        </pc:sldLayoutChg>
        <pc:sldLayoutChg chg="del">
          <pc:chgData name="Jen Leasure" userId="d2f8559d06712557" providerId="LiveId" clId="{1C136D02-AE4A-440D-81BA-DBE8713EEEBA}" dt="2025-01-28T23:10:44.220" v="70" actId="47"/>
          <pc:sldLayoutMkLst>
            <pc:docMk/>
            <pc:sldMasterMk cId="0" sldId="2147483661"/>
            <pc:sldLayoutMk cId="3629140096" sldId="2147483695"/>
          </pc:sldLayoutMkLst>
        </pc:sldLayoutChg>
        <pc:sldLayoutChg chg="del">
          <pc:chgData name="Jen Leasure" userId="d2f8559d06712557" providerId="LiveId" clId="{1C136D02-AE4A-440D-81BA-DBE8713EEEBA}" dt="2025-01-28T23:10:44.220" v="70" actId="47"/>
          <pc:sldLayoutMkLst>
            <pc:docMk/>
            <pc:sldMasterMk cId="0" sldId="2147483661"/>
            <pc:sldLayoutMk cId="1530145646" sldId="2147483696"/>
          </pc:sldLayoutMkLst>
        </pc:sldLayoutChg>
      </pc:sldMasterChg>
      <pc:sldMasterChg chg="modSp mod modSldLayout">
        <pc:chgData name="Jen Leasure" userId="d2f8559d06712557" providerId="LiveId" clId="{1C136D02-AE4A-440D-81BA-DBE8713EEEBA}" dt="2025-01-28T23:13:42.471" v="116"/>
        <pc:sldMasterMkLst>
          <pc:docMk/>
          <pc:sldMasterMk cId="3575125154" sldId="2147483699"/>
        </pc:sldMasterMkLst>
        <pc:spChg chg="mod">
          <ac:chgData name="Jen Leasure" userId="d2f8559d06712557" providerId="LiveId" clId="{1C136D02-AE4A-440D-81BA-DBE8713EEEBA}" dt="2025-01-28T23:13:25.614" v="112" actId="20577"/>
          <ac:spMkLst>
            <pc:docMk/>
            <pc:sldMasterMk cId="3575125154" sldId="2147483699"/>
            <ac:spMk id="4" creationId="{AA444D40-5577-8A68-1F06-4BFDF9093ECE}"/>
          </ac:spMkLst>
        </pc:spChg>
        <pc:sldLayoutChg chg="addSp delSp modSp mod">
          <pc:chgData name="Jen Leasure" userId="d2f8559d06712557" providerId="LiveId" clId="{1C136D02-AE4A-440D-81BA-DBE8713EEEBA}" dt="2025-01-28T23:13:35.708" v="114"/>
          <pc:sldLayoutMkLst>
            <pc:docMk/>
            <pc:sldMasterMk cId="3575125154" sldId="2147483699"/>
            <pc:sldLayoutMk cId="4246600096" sldId="2147483700"/>
          </pc:sldLayoutMkLst>
          <pc:spChg chg="del">
            <ac:chgData name="Jen Leasure" userId="d2f8559d06712557" providerId="LiveId" clId="{1C136D02-AE4A-440D-81BA-DBE8713EEEBA}" dt="2025-01-28T23:13:35.157" v="113" actId="478"/>
            <ac:spMkLst>
              <pc:docMk/>
              <pc:sldMasterMk cId="3575125154" sldId="2147483699"/>
              <pc:sldLayoutMk cId="4246600096" sldId="2147483700"/>
              <ac:spMk id="2" creationId="{17F16035-8BAA-85E8-6FCD-879EB22210CC}"/>
            </ac:spMkLst>
          </pc:spChg>
          <pc:spChg chg="add mod">
            <ac:chgData name="Jen Leasure" userId="d2f8559d06712557" providerId="LiveId" clId="{1C136D02-AE4A-440D-81BA-DBE8713EEEBA}" dt="2025-01-28T23:13:35.708" v="114"/>
            <ac:spMkLst>
              <pc:docMk/>
              <pc:sldMasterMk cId="3575125154" sldId="2147483699"/>
              <pc:sldLayoutMk cId="4246600096" sldId="2147483700"/>
              <ac:spMk id="6" creationId="{37E8CF78-F448-2C68-0474-2B6D81678C17}"/>
            </ac:spMkLst>
          </pc:spChg>
        </pc:sldLayoutChg>
        <pc:sldLayoutChg chg="addSp delSp modSp mod">
          <pc:chgData name="Jen Leasure" userId="d2f8559d06712557" providerId="LiveId" clId="{1C136D02-AE4A-440D-81BA-DBE8713EEEBA}" dt="2025-01-28T23:13:42.471" v="116"/>
          <pc:sldLayoutMkLst>
            <pc:docMk/>
            <pc:sldMasterMk cId="3575125154" sldId="2147483699"/>
            <pc:sldLayoutMk cId="1968407454" sldId="2147483701"/>
          </pc:sldLayoutMkLst>
          <pc:spChg chg="del">
            <ac:chgData name="Jen Leasure" userId="d2f8559d06712557" providerId="LiveId" clId="{1C136D02-AE4A-440D-81BA-DBE8713EEEBA}" dt="2025-01-28T23:13:41.886" v="115" actId="478"/>
            <ac:spMkLst>
              <pc:docMk/>
              <pc:sldMasterMk cId="3575125154" sldId="2147483699"/>
              <pc:sldLayoutMk cId="1968407454" sldId="2147483701"/>
              <ac:spMk id="2" creationId="{573D17BF-0BB9-2730-CD95-7720A356E2F8}"/>
            </ac:spMkLst>
          </pc:spChg>
          <pc:spChg chg="add mod">
            <ac:chgData name="Jen Leasure" userId="d2f8559d06712557" providerId="LiveId" clId="{1C136D02-AE4A-440D-81BA-DBE8713EEEBA}" dt="2025-01-28T23:13:42.471" v="116"/>
            <ac:spMkLst>
              <pc:docMk/>
              <pc:sldMasterMk cId="3575125154" sldId="2147483699"/>
              <pc:sldLayoutMk cId="1968407454" sldId="2147483701"/>
              <ac:spMk id="6" creationId="{F7A789A1-E1B3-542D-6B22-8484AAFC5BA2}"/>
            </ac:spMkLst>
          </pc:spChg>
        </pc:sldLayoutChg>
      </pc:sldMasterChg>
      <pc:sldMasterChg chg="del delSldLayout">
        <pc:chgData name="Jen Leasure" userId="d2f8559d06712557" providerId="LiveId" clId="{1C136D02-AE4A-440D-81BA-DBE8713EEEBA}" dt="2025-01-28T23:07:06.965" v="67" actId="47"/>
        <pc:sldMasterMkLst>
          <pc:docMk/>
          <pc:sldMasterMk cId="1993297541" sldId="2147483734"/>
        </pc:sldMasterMkLst>
        <pc:sldLayoutChg chg="del">
          <pc:chgData name="Jen Leasure" userId="d2f8559d06712557" providerId="LiveId" clId="{1C136D02-AE4A-440D-81BA-DBE8713EEEBA}" dt="2025-01-28T23:07:06.965" v="67" actId="47"/>
          <pc:sldLayoutMkLst>
            <pc:docMk/>
            <pc:sldMasterMk cId="1993297541" sldId="2147483734"/>
            <pc:sldLayoutMk cId="2705647982" sldId="2147483735"/>
          </pc:sldLayoutMkLst>
        </pc:sldLayoutChg>
        <pc:sldLayoutChg chg="del">
          <pc:chgData name="Jen Leasure" userId="d2f8559d06712557" providerId="LiveId" clId="{1C136D02-AE4A-440D-81BA-DBE8713EEEBA}" dt="2025-01-28T23:07:06.965" v="67" actId="47"/>
          <pc:sldLayoutMkLst>
            <pc:docMk/>
            <pc:sldMasterMk cId="1993297541" sldId="2147483734"/>
            <pc:sldLayoutMk cId="715222087" sldId="2147483736"/>
          </pc:sldLayoutMkLst>
        </pc:sldLayoutChg>
        <pc:sldLayoutChg chg="del">
          <pc:chgData name="Jen Leasure" userId="d2f8559d06712557" providerId="LiveId" clId="{1C136D02-AE4A-440D-81BA-DBE8713EEEBA}" dt="2025-01-28T23:07:06.965" v="67" actId="47"/>
          <pc:sldLayoutMkLst>
            <pc:docMk/>
            <pc:sldMasterMk cId="1993297541" sldId="2147483734"/>
            <pc:sldLayoutMk cId="3222433895" sldId="2147483737"/>
          </pc:sldLayoutMkLst>
        </pc:sldLayoutChg>
        <pc:sldLayoutChg chg="del">
          <pc:chgData name="Jen Leasure" userId="d2f8559d06712557" providerId="LiveId" clId="{1C136D02-AE4A-440D-81BA-DBE8713EEEBA}" dt="2025-01-28T23:07:06.965" v="67" actId="47"/>
          <pc:sldLayoutMkLst>
            <pc:docMk/>
            <pc:sldMasterMk cId="1993297541" sldId="2147483734"/>
            <pc:sldLayoutMk cId="395946890" sldId="2147483738"/>
          </pc:sldLayoutMkLst>
        </pc:sldLayoutChg>
        <pc:sldLayoutChg chg="del">
          <pc:chgData name="Jen Leasure" userId="d2f8559d06712557" providerId="LiveId" clId="{1C136D02-AE4A-440D-81BA-DBE8713EEEBA}" dt="2025-01-28T23:07:06.965" v="67" actId="47"/>
          <pc:sldLayoutMkLst>
            <pc:docMk/>
            <pc:sldMasterMk cId="1993297541" sldId="2147483734"/>
            <pc:sldLayoutMk cId="1433989219" sldId="2147483739"/>
          </pc:sldLayoutMkLst>
        </pc:sldLayoutChg>
        <pc:sldLayoutChg chg="del">
          <pc:chgData name="Jen Leasure" userId="d2f8559d06712557" providerId="LiveId" clId="{1C136D02-AE4A-440D-81BA-DBE8713EEEBA}" dt="2025-01-28T23:07:06.965" v="67" actId="47"/>
          <pc:sldLayoutMkLst>
            <pc:docMk/>
            <pc:sldMasterMk cId="1993297541" sldId="2147483734"/>
            <pc:sldLayoutMk cId="2822390153" sldId="2147483740"/>
          </pc:sldLayoutMkLst>
        </pc:sldLayoutChg>
        <pc:sldLayoutChg chg="del">
          <pc:chgData name="Jen Leasure" userId="d2f8559d06712557" providerId="LiveId" clId="{1C136D02-AE4A-440D-81BA-DBE8713EEEBA}" dt="2025-01-28T23:07:06.965" v="67" actId="47"/>
          <pc:sldLayoutMkLst>
            <pc:docMk/>
            <pc:sldMasterMk cId="1993297541" sldId="2147483734"/>
            <pc:sldLayoutMk cId="1875926695" sldId="2147483741"/>
          </pc:sldLayoutMkLst>
        </pc:sldLayoutChg>
        <pc:sldLayoutChg chg="del">
          <pc:chgData name="Jen Leasure" userId="d2f8559d06712557" providerId="LiveId" clId="{1C136D02-AE4A-440D-81BA-DBE8713EEEBA}" dt="2025-01-28T23:07:06.965" v="67" actId="47"/>
          <pc:sldLayoutMkLst>
            <pc:docMk/>
            <pc:sldMasterMk cId="1993297541" sldId="2147483734"/>
            <pc:sldLayoutMk cId="664187392" sldId="2147483742"/>
          </pc:sldLayoutMkLst>
        </pc:sldLayoutChg>
        <pc:sldLayoutChg chg="del">
          <pc:chgData name="Jen Leasure" userId="d2f8559d06712557" providerId="LiveId" clId="{1C136D02-AE4A-440D-81BA-DBE8713EEEBA}" dt="2025-01-28T23:07:06.965" v="67" actId="47"/>
          <pc:sldLayoutMkLst>
            <pc:docMk/>
            <pc:sldMasterMk cId="1993297541" sldId="2147483734"/>
            <pc:sldLayoutMk cId="2623445452" sldId="2147483743"/>
          </pc:sldLayoutMkLst>
        </pc:sldLayoutChg>
        <pc:sldLayoutChg chg="del">
          <pc:chgData name="Jen Leasure" userId="d2f8559d06712557" providerId="LiveId" clId="{1C136D02-AE4A-440D-81BA-DBE8713EEEBA}" dt="2025-01-28T23:07:06.965" v="67" actId="47"/>
          <pc:sldLayoutMkLst>
            <pc:docMk/>
            <pc:sldMasterMk cId="1993297541" sldId="2147483734"/>
            <pc:sldLayoutMk cId="2234976362" sldId="2147483744"/>
          </pc:sldLayoutMkLst>
        </pc:sldLayoutChg>
        <pc:sldLayoutChg chg="del">
          <pc:chgData name="Jen Leasure" userId="d2f8559d06712557" providerId="LiveId" clId="{1C136D02-AE4A-440D-81BA-DBE8713EEEBA}" dt="2025-01-28T23:07:06.965" v="67" actId="47"/>
          <pc:sldLayoutMkLst>
            <pc:docMk/>
            <pc:sldMasterMk cId="1993297541" sldId="2147483734"/>
            <pc:sldLayoutMk cId="1117152778" sldId="2147483745"/>
          </pc:sldLayoutMkLst>
        </pc:sldLayoutChg>
        <pc:sldLayoutChg chg="del">
          <pc:chgData name="Jen Leasure" userId="d2f8559d06712557" providerId="LiveId" clId="{1C136D02-AE4A-440D-81BA-DBE8713EEEBA}" dt="2025-01-28T23:07:06.965" v="67" actId="47"/>
          <pc:sldLayoutMkLst>
            <pc:docMk/>
            <pc:sldMasterMk cId="1993297541" sldId="2147483734"/>
            <pc:sldLayoutMk cId="723510793" sldId="2147483746"/>
          </pc:sldLayoutMkLst>
        </pc:sldLayoutChg>
        <pc:sldLayoutChg chg="del">
          <pc:chgData name="Jen Leasure" userId="d2f8559d06712557" providerId="LiveId" clId="{1C136D02-AE4A-440D-81BA-DBE8713EEEBA}" dt="2025-01-28T23:07:06.965" v="67" actId="47"/>
          <pc:sldLayoutMkLst>
            <pc:docMk/>
            <pc:sldMasterMk cId="1993297541" sldId="2147483734"/>
            <pc:sldLayoutMk cId="3501269383" sldId="214748374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FC018DD-0E0A-7644-AFC5-9B23D6DAEE5C}" type="datetimeFigureOut">
              <a:rPr lang="en-US" smtClean="0"/>
              <a:t>2/5/25</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F3ECA5-C63C-4648-BD1D-06EB9507F00E}" type="slidenum">
              <a:rPr lang="en-US" smtClean="0"/>
              <a:t>‹#›</a:t>
            </a:fld>
            <a:endParaRPr lang="en-US" dirty="0"/>
          </a:p>
        </p:txBody>
      </p:sp>
    </p:spTree>
    <p:extLst>
      <p:ext uri="{BB962C8B-B14F-4D97-AF65-F5344CB8AC3E}">
        <p14:creationId xmlns:p14="http://schemas.microsoft.com/office/powerpoint/2010/main" val="1166581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Leasure w/The Quilt – the national collaboration of regional research and education networks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4518-663D-4A75-A4E4-BD5C93D927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5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Many of you are familiar with this map of our country’s regional research and education networks.</a:t>
            </a:r>
          </a:p>
          <a:p>
            <a:pPr marL="285750" marR="0" lvl="0" indent="-28575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We have Quilt member organizations represented here at the  meeting: Show of hands? </a:t>
            </a:r>
          </a:p>
          <a:p>
            <a:pPr marL="285750" marR="0" lvl="0" indent="-28575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map represents the backbone of each of these organizations</a:t>
            </a:r>
          </a:p>
          <a:p>
            <a:pPr marL="285750" marR="0" lvl="0" indent="-28575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you don’t see are the last mile connections to approximately 1/3 of our country’s higher education institutions and other tens of thousands of community </a:t>
            </a:r>
            <a:r>
              <a:rPr lang="en-US" sz="1100">
                <a:effectLst/>
                <a:latin typeface="Calibri" panose="020F0502020204030204" pitchFamily="34" charset="0"/>
                <a:ea typeface="Calibri" panose="020F0502020204030204" pitchFamily="34" charset="0"/>
                <a:cs typeface="Times New Roman" panose="02020603050405020304" pitchFamily="18" charset="0"/>
              </a:rPr>
              <a:t>anchor institutions.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4518-663D-4A75-A4E4-BD5C93D927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5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322" lvl="0" indent="-234841">
              <a:lnSpc>
                <a:spcPct val="120000"/>
              </a:lnSpc>
              <a:buFont typeface="+mj-lt"/>
              <a:buAutoNum type="arabicPeriod"/>
            </a:pPr>
            <a:r>
              <a:rPr lang="en-US" dirty="0"/>
              <a:t>For today’s presentation, focusing on RENs as CI resources. </a:t>
            </a:r>
          </a:p>
          <a:p>
            <a:pPr marL="247322" lvl="0" indent="-234841">
              <a:lnSpc>
                <a:spcPct val="120000"/>
              </a:lnSpc>
              <a:buFont typeface="+mj-lt"/>
              <a:buAutoNum type="arabicPeriod"/>
            </a:pPr>
            <a:endParaRPr lang="en-US" dirty="0"/>
          </a:p>
          <a:p>
            <a:pPr marL="247322" lvl="0" indent="-234841">
              <a:lnSpc>
                <a:spcPct val="120000"/>
              </a:lnSpc>
              <a:buFont typeface="+mj-lt"/>
              <a:buAutoNum type="arabicPeriod"/>
            </a:pPr>
            <a:r>
              <a:rPr lang="en-US" dirty="0"/>
              <a:t>These organizations offer </a:t>
            </a:r>
            <a:r>
              <a:rPr lang="en-US" dirty="0">
                <a:effectLst/>
                <a:latin typeface="Arial" panose="020B0604020202020204" pitchFamily="34" charset="0"/>
              </a:rPr>
              <a:t>secure, resilient, high-capacity, high-performance networks.  </a:t>
            </a:r>
          </a:p>
          <a:p>
            <a:pPr marL="247322" lvl="0" indent="-234841">
              <a:lnSpc>
                <a:spcPct val="120000"/>
              </a:lnSpc>
              <a:buFont typeface="+mj-lt"/>
              <a:buAutoNum type="arabicPeriod"/>
            </a:pPr>
            <a:endParaRPr lang="en-US" dirty="0">
              <a:effectLst/>
              <a:latin typeface="Arial" panose="020B0604020202020204" pitchFamily="34" charset="0"/>
            </a:endParaRPr>
          </a:p>
          <a:p>
            <a:pPr marL="247322" lvl="0" indent="-234841">
              <a:lnSpc>
                <a:spcPct val="120000"/>
              </a:lnSpc>
              <a:buFont typeface="+mj-lt"/>
              <a:buAutoNum type="arabicPeriod"/>
            </a:pPr>
            <a:r>
              <a:rPr lang="en-US" dirty="0">
                <a:effectLst/>
                <a:latin typeface="Arial" panose="020B0604020202020204" pitchFamily="34" charset="0"/>
              </a:rPr>
              <a:t>They optimize advanced cloud services for demanding applications, network security, and research.</a:t>
            </a:r>
          </a:p>
          <a:p>
            <a:pPr marL="247322" lvl="0" indent="-234841">
              <a:lnSpc>
                <a:spcPct val="120000"/>
              </a:lnSpc>
              <a:buFont typeface="+mj-lt"/>
              <a:buAutoNum type="arabicPeriod"/>
            </a:pPr>
            <a:endParaRPr lang="en-US" dirty="0">
              <a:effectLst/>
              <a:latin typeface="Arial" panose="020B0604020202020204" pitchFamily="34" charset="0"/>
            </a:endParaRPr>
          </a:p>
          <a:p>
            <a:pPr marL="247322" lvl="0" indent="-234841">
              <a:lnSpc>
                <a:spcPct val="120000"/>
              </a:lnSpc>
              <a:buFont typeface="+mj-lt"/>
              <a:buAutoNum type="arabicPeriod"/>
            </a:pPr>
            <a:r>
              <a:rPr lang="en-US" dirty="0">
                <a:effectLst/>
                <a:latin typeface="Arial" panose="020B0604020202020204" pitchFamily="34" charset="0"/>
              </a:rPr>
              <a:t>And they interconnect with Internet2, as well as other federal agency mission-driven science networks</a:t>
            </a:r>
          </a:p>
          <a:p>
            <a:pPr marL="247322" lvl="0" indent="-234841">
              <a:lnSpc>
                <a:spcPct val="120000"/>
              </a:lnSpc>
              <a:buFont typeface="+mj-lt"/>
              <a:buAutoNum type="arabicPeriod"/>
            </a:pPr>
            <a:endParaRPr lang="en-US" dirty="0">
              <a:effectLst/>
              <a:latin typeface="Arial" panose="020B0604020202020204" pitchFamily="34" charset="0"/>
            </a:endParaRPr>
          </a:p>
          <a:p>
            <a:pPr marL="247322" lvl="0" indent="-234841">
              <a:lnSpc>
                <a:spcPct val="120000"/>
              </a:lnSpc>
              <a:buFont typeface="+mj-lt"/>
              <a:buAutoNum type="arabicPeriod"/>
            </a:pPr>
            <a:r>
              <a:rPr lang="en-US" dirty="0">
                <a:effectLst/>
                <a:latin typeface="Arial" panose="020B0604020202020204" pitchFamily="34" charset="0"/>
              </a:rPr>
              <a:t>These organizations serve as t</a:t>
            </a:r>
            <a:r>
              <a:rPr lang="en-US" dirty="0"/>
              <a:t>echnical consultants for high-performance networking, cybersecurity, IPv6 adoption resources, MANRs, CI Plans, federated id management and other components of CI Plans mentioned in the CC* solicitation</a:t>
            </a:r>
          </a:p>
          <a:p>
            <a:pPr marL="247322" lvl="0" indent="-234841">
              <a:lnSpc>
                <a:spcPct val="120000"/>
              </a:lnSpc>
              <a:buFont typeface="+mj-lt"/>
              <a:buAutoNum type="arabicPeriod"/>
            </a:pPr>
            <a:endParaRPr lang="en-US" dirty="0"/>
          </a:p>
          <a:p>
            <a:pPr marL="247322" lvl="0" indent="-234841">
              <a:lnSpc>
                <a:spcPct val="120000"/>
              </a:lnSpc>
              <a:buFont typeface="+mj-lt"/>
              <a:buAutoNum type="arabicPeriod"/>
            </a:pPr>
            <a:r>
              <a:rPr lang="en-US" dirty="0"/>
              <a:t>They also serve as bridges that can recommend and connect you with other regional and national cyberinfrastructure experts like those mentioned on the previous slide.  </a:t>
            </a:r>
          </a:p>
          <a:p>
            <a:pPr marL="247322" lvl="0" indent="-234841">
              <a:lnSpc>
                <a:spcPct val="120000"/>
              </a:lnSpc>
              <a:buFont typeface="+mj-lt"/>
              <a:buAutoNum type="arabicPeriod"/>
            </a:pPr>
            <a:endParaRPr lang="en-US" dirty="0"/>
          </a:p>
          <a:p>
            <a:pPr marL="247322" lvl="0" indent="-234841">
              <a:lnSpc>
                <a:spcPct val="120000"/>
              </a:lnSpc>
              <a:buFont typeface="+mj-lt"/>
              <a:buAutoNum type="arabicPeriod"/>
            </a:pPr>
            <a:r>
              <a:rPr lang="en-US" dirty="0"/>
              <a:t>And we know that just as important as the network infrastructure these organizations provide are the human networks that they help to foster.  By nature, these organizations are collaborators and community builders so they also focus on opportunities to bring member institutions together to learn and share with one another. </a:t>
            </a:r>
          </a:p>
        </p:txBody>
      </p:sp>
      <p:sp>
        <p:nvSpPr>
          <p:cNvPr id="4" name="Slide Number Placeholder 3"/>
          <p:cNvSpPr>
            <a:spLocks noGrp="1"/>
          </p:cNvSpPr>
          <p:nvPr>
            <p:ph type="sldNum" sz="quarter" idx="10"/>
          </p:nvPr>
        </p:nvSpPr>
        <p:spPr/>
        <p:txBody>
          <a:bodyPr/>
          <a:lstStyle/>
          <a:p>
            <a:fld id="{68B64518-663D-4A75-A4E4-BD5C93D9276B}" type="slidenum">
              <a:rPr lang="en-US" smtClean="0"/>
              <a:t>3</a:t>
            </a:fld>
            <a:endParaRPr lang="en-US" dirty="0"/>
          </a:p>
        </p:txBody>
      </p:sp>
    </p:spTree>
    <p:extLst>
      <p:ext uri="{BB962C8B-B14F-4D97-AF65-F5344CB8AC3E}">
        <p14:creationId xmlns:p14="http://schemas.microsoft.com/office/powerpoint/2010/main" val="23045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3259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5513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58770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1" y="4550833"/>
            <a:ext cx="9144001" cy="592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Title 1"/>
          <p:cNvSpPr>
            <a:spLocks noGrp="1"/>
          </p:cNvSpPr>
          <p:nvPr>
            <p:ph type="ctrTitle" hasCustomPrompt="1"/>
          </p:nvPr>
        </p:nvSpPr>
        <p:spPr>
          <a:xfrm>
            <a:off x="838200" y="2571750"/>
            <a:ext cx="7491542" cy="571182"/>
          </a:xfrm>
        </p:spPr>
        <p:txBody>
          <a:bodyPr/>
          <a:lstStyle>
            <a:lvl1pPr algn="l">
              <a:defRPr baseline="0">
                <a:solidFill>
                  <a:srgbClr val="32C0C4"/>
                </a:solidFill>
              </a:defRPr>
            </a:lvl1pPr>
          </a:lstStyle>
          <a:p>
            <a:r>
              <a:rPr lang="en-US" dirty="0"/>
              <a:t>Click to Edit Title Slide</a:t>
            </a:r>
          </a:p>
        </p:txBody>
      </p:sp>
      <p:sp>
        <p:nvSpPr>
          <p:cNvPr id="7" name="Subtitle 2"/>
          <p:cNvSpPr>
            <a:spLocks noGrp="1"/>
          </p:cNvSpPr>
          <p:nvPr>
            <p:ph type="subTitle" idx="1"/>
          </p:nvPr>
        </p:nvSpPr>
        <p:spPr>
          <a:xfrm>
            <a:off x="838200" y="3155675"/>
            <a:ext cx="6400800" cy="1019175"/>
          </a:xfrm>
          <a:ln>
            <a:noFill/>
          </a:ln>
        </p:spPr>
        <p:txBody>
          <a:bodyPr>
            <a:noAutofit/>
          </a:bodyPr>
          <a:lstStyle>
            <a:lvl1pPr marL="0" indent="0" algn="l">
              <a:buNone/>
              <a:defRPr sz="1500">
                <a:solidFill>
                  <a:srgbClr val="33333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Line 13"/>
          <p:cNvSpPr>
            <a:spLocks noChangeShapeType="1"/>
          </p:cNvSpPr>
          <p:nvPr userDrawn="1"/>
        </p:nvSpPr>
        <p:spPr bwMode="auto">
          <a:xfrm>
            <a:off x="0" y="4562475"/>
            <a:ext cx="9144000" cy="0"/>
          </a:xfrm>
          <a:prstGeom prst="line">
            <a:avLst/>
          </a:prstGeom>
          <a:noFill/>
          <a:ln w="28575">
            <a:solidFill>
              <a:srgbClr val="17375E"/>
            </a:solidFill>
            <a:round/>
            <a:headEnd/>
            <a:tailEnd/>
          </a:ln>
          <a:extLst>
            <a:ext uri="{909E8E84-426E-40dd-AFC4-6F175D3DCCD1}">
              <a14:hiddenFill xmlns="" xmlns:a14="http://schemas.microsoft.com/office/drawing/2010/main">
                <a:noFill/>
              </a14:hiddenFill>
            </a:ext>
          </a:extLst>
        </p:spPr>
        <p:txBody>
          <a:bodyPr anchor="ctr"/>
          <a:lstStyle/>
          <a:p>
            <a:endParaRPr lang="en-US" sz="1350" dirty="0"/>
          </a:p>
        </p:txBody>
      </p:sp>
      <p:pic>
        <p:nvPicPr>
          <p:cNvPr id="3" name="Picture 2">
            <a:extLst>
              <a:ext uri="{FF2B5EF4-FFF2-40B4-BE49-F238E27FC236}">
                <a16:creationId xmlns:a16="http://schemas.microsoft.com/office/drawing/2014/main" id="{86C619C1-44C4-45D2-2839-03C0A07BE6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349" y="4697384"/>
            <a:ext cx="1837267" cy="338208"/>
          </a:xfrm>
          <a:prstGeom prst="rect">
            <a:avLst/>
          </a:prstGeom>
        </p:spPr>
      </p:pic>
      <p:pic>
        <p:nvPicPr>
          <p:cNvPr id="4" name="Picture 3">
            <a:extLst>
              <a:ext uri="{FF2B5EF4-FFF2-40B4-BE49-F238E27FC236}">
                <a16:creationId xmlns:a16="http://schemas.microsoft.com/office/drawing/2014/main" id="{024BAF7C-E3E0-D04A-0F75-073E9276295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6201" y="4605881"/>
            <a:ext cx="955158" cy="526926"/>
          </a:xfrm>
          <a:prstGeom prst="rect">
            <a:avLst/>
          </a:prstGeom>
        </p:spPr>
      </p:pic>
      <p:sp>
        <p:nvSpPr>
          <p:cNvPr id="6" name="TextBox 5">
            <a:extLst>
              <a:ext uri="{FF2B5EF4-FFF2-40B4-BE49-F238E27FC236}">
                <a16:creationId xmlns:a16="http://schemas.microsoft.com/office/drawing/2014/main" id="{37E8CF78-F448-2C68-0474-2B6D81678C17}"/>
              </a:ext>
            </a:extLst>
          </p:cNvPr>
          <p:cNvSpPr txBox="1"/>
          <p:nvPr userDrawn="1"/>
        </p:nvSpPr>
        <p:spPr>
          <a:xfrm>
            <a:off x="8077642" y="4743450"/>
            <a:ext cx="1066358" cy="323165"/>
          </a:xfrm>
          <a:prstGeom prst="rect">
            <a:avLst/>
          </a:prstGeom>
          <a:noFill/>
        </p:spPr>
        <p:txBody>
          <a:bodyPr wrap="square" rtlCol="0">
            <a:spAutoFit/>
          </a:bodyPr>
          <a:lstStyle/>
          <a:p>
            <a:pPr algn="ctr" defTabSz="342900"/>
            <a:r>
              <a:rPr lang="en-US" sz="750" dirty="0">
                <a:solidFill>
                  <a:srgbClr val="002060"/>
                </a:solidFill>
                <a:latin typeface="Univers LT Std 55"/>
                <a:cs typeface="Univers LT Std 55"/>
              </a:rPr>
              <a:t>Slide </a:t>
            </a:r>
            <a:fld id="{F23DD899-23D4-B74D-81E5-8B38761BD6BE}" type="slidenum">
              <a:rPr lang="en-US" sz="750" smtClean="0">
                <a:solidFill>
                  <a:srgbClr val="002060"/>
                </a:solidFill>
                <a:latin typeface="Univers LT Std 55"/>
                <a:cs typeface="Univers LT Std 55"/>
              </a:rPr>
              <a:pPr algn="ctr" defTabSz="342900"/>
              <a:t>‹#›</a:t>
            </a:fld>
            <a:endParaRPr lang="en-US" sz="750" dirty="0">
              <a:solidFill>
                <a:srgbClr val="002060"/>
              </a:solidFill>
              <a:latin typeface="Univers LT Std 55"/>
              <a:cs typeface="Univers LT Std 55"/>
            </a:endParaRPr>
          </a:p>
          <a:p>
            <a:pPr algn="ctr" defTabSz="342900"/>
            <a:r>
              <a:rPr lang="en-US" sz="750" dirty="0">
                <a:solidFill>
                  <a:srgbClr val="002060"/>
                </a:solidFill>
                <a:latin typeface="Univers LT Std 55"/>
                <a:cs typeface="Univers LT Std 55"/>
              </a:rPr>
              <a:t>January 29, 2025</a:t>
            </a:r>
          </a:p>
        </p:txBody>
      </p:sp>
    </p:spTree>
    <p:extLst>
      <p:ext uri="{BB962C8B-B14F-4D97-AF65-F5344CB8AC3E}">
        <p14:creationId xmlns:p14="http://schemas.microsoft.com/office/powerpoint/2010/main" val="424660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1" y="4550833"/>
            <a:ext cx="9144001" cy="592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9" name="Title 1"/>
          <p:cNvSpPr>
            <a:spLocks noGrp="1"/>
          </p:cNvSpPr>
          <p:nvPr>
            <p:ph type="title" hasCustomPrompt="1"/>
          </p:nvPr>
        </p:nvSpPr>
        <p:spPr>
          <a:xfrm>
            <a:off x="722313" y="3536778"/>
            <a:ext cx="7772400" cy="806623"/>
          </a:xfrm>
          <a:noFill/>
          <a:ln>
            <a:noFill/>
          </a:ln>
        </p:spPr>
        <p:txBody>
          <a:bodyPr anchor="t">
            <a:noAutofit/>
          </a:bodyPr>
          <a:lstStyle>
            <a:lvl1pPr algn="l">
              <a:defRPr sz="2100" b="0" i="0" u="none" cap="none" baseline="0">
                <a:solidFill>
                  <a:srgbClr val="32C0C4"/>
                </a:solidFill>
              </a:defRPr>
            </a:lvl1pPr>
          </a:lstStyle>
          <a:p>
            <a:r>
              <a:rPr lang="en-US" dirty="0"/>
              <a:t>Click to edit section title style</a:t>
            </a:r>
          </a:p>
        </p:txBody>
      </p:sp>
      <p:sp>
        <p:nvSpPr>
          <p:cNvPr id="10" name="Text Placeholder 2"/>
          <p:cNvSpPr>
            <a:spLocks noGrp="1"/>
          </p:cNvSpPr>
          <p:nvPr>
            <p:ph type="body" idx="1" hasCustomPrompt="1"/>
          </p:nvPr>
        </p:nvSpPr>
        <p:spPr>
          <a:xfrm>
            <a:off x="722313" y="2998908"/>
            <a:ext cx="7772400" cy="505042"/>
          </a:xfrm>
          <a:ln>
            <a:noFill/>
          </a:ln>
        </p:spPr>
        <p:txBody>
          <a:bodyPr anchor="b">
            <a:noAutofit/>
          </a:bodyPr>
          <a:lstStyle>
            <a:lvl1pPr marL="0" indent="0">
              <a:buNone/>
              <a:defRPr sz="1500" baseline="0">
                <a:solidFill>
                  <a:srgbClr val="33333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section text styles</a:t>
            </a:r>
          </a:p>
        </p:txBody>
      </p:sp>
      <p:sp>
        <p:nvSpPr>
          <p:cNvPr id="20" name="TextBox 19"/>
          <p:cNvSpPr txBox="1"/>
          <p:nvPr userDrawn="1"/>
        </p:nvSpPr>
        <p:spPr>
          <a:xfrm>
            <a:off x="8077642" y="4743450"/>
            <a:ext cx="1066358" cy="207749"/>
          </a:xfrm>
          <a:prstGeom prst="rect">
            <a:avLst/>
          </a:prstGeom>
          <a:noFill/>
        </p:spPr>
        <p:txBody>
          <a:bodyPr wrap="square" rtlCol="0">
            <a:spAutoFit/>
          </a:bodyPr>
          <a:lstStyle/>
          <a:p>
            <a:pPr algn="ctr" defTabSz="342900"/>
            <a:r>
              <a:rPr lang="en-US" sz="750" dirty="0">
                <a:solidFill>
                  <a:srgbClr val="949594"/>
                </a:solidFill>
                <a:latin typeface="Univers LT Std 55"/>
                <a:cs typeface="Univers LT Std 55"/>
              </a:rPr>
              <a:t>Slide </a:t>
            </a:r>
            <a:fld id="{F23DD899-23D4-B74D-81E5-8B38761BD6BE}" type="slidenum">
              <a:rPr lang="en-US" sz="750">
                <a:solidFill>
                  <a:srgbClr val="949594"/>
                </a:solidFill>
                <a:latin typeface="Univers LT Std 55"/>
                <a:cs typeface="Univers LT Std 55"/>
              </a:rPr>
              <a:pPr algn="ctr" defTabSz="342900"/>
              <a:t>‹#›</a:t>
            </a:fld>
            <a:endParaRPr lang="en-US" sz="750" dirty="0">
              <a:solidFill>
                <a:srgbClr val="949594"/>
              </a:solidFill>
              <a:latin typeface="Univers LT Std 55"/>
              <a:cs typeface="Univers LT Std 55"/>
            </a:endParaRPr>
          </a:p>
        </p:txBody>
      </p:sp>
      <p:pic>
        <p:nvPicPr>
          <p:cNvPr id="3" name="Picture 2">
            <a:extLst>
              <a:ext uri="{FF2B5EF4-FFF2-40B4-BE49-F238E27FC236}">
                <a16:creationId xmlns:a16="http://schemas.microsoft.com/office/drawing/2014/main" id="{4EDA1695-374B-7024-28AF-3A743E4D1D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349" y="4697384"/>
            <a:ext cx="1837267" cy="338208"/>
          </a:xfrm>
          <a:prstGeom prst="rect">
            <a:avLst/>
          </a:prstGeom>
        </p:spPr>
      </p:pic>
      <p:pic>
        <p:nvPicPr>
          <p:cNvPr id="4" name="Picture 3">
            <a:extLst>
              <a:ext uri="{FF2B5EF4-FFF2-40B4-BE49-F238E27FC236}">
                <a16:creationId xmlns:a16="http://schemas.microsoft.com/office/drawing/2014/main" id="{8C81C9BE-010F-ED1E-9009-60B7FE78C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6201" y="4605881"/>
            <a:ext cx="955158" cy="526926"/>
          </a:xfrm>
          <a:prstGeom prst="rect">
            <a:avLst/>
          </a:prstGeom>
        </p:spPr>
      </p:pic>
      <p:sp>
        <p:nvSpPr>
          <p:cNvPr id="6" name="TextBox 5">
            <a:extLst>
              <a:ext uri="{FF2B5EF4-FFF2-40B4-BE49-F238E27FC236}">
                <a16:creationId xmlns:a16="http://schemas.microsoft.com/office/drawing/2014/main" id="{F7A789A1-E1B3-542D-6B22-8484AAFC5BA2}"/>
              </a:ext>
            </a:extLst>
          </p:cNvPr>
          <p:cNvSpPr txBox="1"/>
          <p:nvPr userDrawn="1"/>
        </p:nvSpPr>
        <p:spPr>
          <a:xfrm>
            <a:off x="8077642" y="4743450"/>
            <a:ext cx="1066358" cy="323165"/>
          </a:xfrm>
          <a:prstGeom prst="rect">
            <a:avLst/>
          </a:prstGeom>
          <a:noFill/>
        </p:spPr>
        <p:txBody>
          <a:bodyPr wrap="square" rtlCol="0">
            <a:spAutoFit/>
          </a:bodyPr>
          <a:lstStyle/>
          <a:p>
            <a:pPr algn="ctr" defTabSz="342900"/>
            <a:r>
              <a:rPr lang="en-US" sz="750" dirty="0">
                <a:solidFill>
                  <a:srgbClr val="002060"/>
                </a:solidFill>
                <a:latin typeface="Univers LT Std 55"/>
                <a:cs typeface="Univers LT Std 55"/>
              </a:rPr>
              <a:t>Slide </a:t>
            </a:r>
            <a:fld id="{F23DD899-23D4-B74D-81E5-8B38761BD6BE}" type="slidenum">
              <a:rPr lang="en-US" sz="750" smtClean="0">
                <a:solidFill>
                  <a:srgbClr val="002060"/>
                </a:solidFill>
                <a:latin typeface="Univers LT Std 55"/>
                <a:cs typeface="Univers LT Std 55"/>
              </a:rPr>
              <a:pPr algn="ctr" defTabSz="342900"/>
              <a:t>‹#›</a:t>
            </a:fld>
            <a:endParaRPr lang="en-US" sz="750" dirty="0">
              <a:solidFill>
                <a:srgbClr val="002060"/>
              </a:solidFill>
              <a:latin typeface="Univers LT Std 55"/>
              <a:cs typeface="Univers LT Std 55"/>
            </a:endParaRPr>
          </a:p>
          <a:p>
            <a:pPr algn="ctr" defTabSz="342900"/>
            <a:r>
              <a:rPr lang="en-US" sz="750" dirty="0">
                <a:solidFill>
                  <a:srgbClr val="002060"/>
                </a:solidFill>
                <a:latin typeface="Univers LT Std 55"/>
                <a:cs typeface="Univers LT Std 55"/>
              </a:rPr>
              <a:t>January 29, 2025</a:t>
            </a:r>
          </a:p>
        </p:txBody>
      </p:sp>
    </p:spTree>
    <p:extLst>
      <p:ext uri="{BB962C8B-B14F-4D97-AF65-F5344CB8AC3E}">
        <p14:creationId xmlns:p14="http://schemas.microsoft.com/office/powerpoint/2010/main" val="196840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noAutofit/>
          </a:bodyPr>
          <a:lstStyle>
            <a:lvl1pPr>
              <a:defRPr b="0">
                <a:solidFill>
                  <a:srgbClr val="32C0C4"/>
                </a:solidFill>
              </a:defRPr>
            </a:lvl1pPr>
          </a:lstStyle>
          <a:p>
            <a:r>
              <a:rPr lang="en-US" dirty="0"/>
              <a:t>Topic</a:t>
            </a:r>
          </a:p>
        </p:txBody>
      </p:sp>
      <p:sp>
        <p:nvSpPr>
          <p:cNvPr id="3" name="Content Placeholder 2"/>
          <p:cNvSpPr>
            <a:spLocks noGrp="1"/>
          </p:cNvSpPr>
          <p:nvPr>
            <p:ph idx="1" hasCustomPrompt="1"/>
          </p:nvPr>
        </p:nvSpPr>
        <p:spPr>
          <a:xfrm>
            <a:off x="457200" y="1200151"/>
            <a:ext cx="8229600" cy="2929919"/>
          </a:xfrm>
          <a:ln>
            <a:noFill/>
          </a:ln>
        </p:spPr>
        <p:txBody>
          <a:bodyPr wrap="square">
            <a:noAutofit/>
          </a:bodyPr>
          <a:lstStyle>
            <a:lvl1pPr>
              <a:defRPr>
                <a:ln>
                  <a:noFill/>
                </a:ln>
              </a:defRPr>
            </a:lvl1pPr>
            <a:lvl2pPr>
              <a:defRPr>
                <a:ln>
                  <a:noFill/>
                </a:ln>
              </a:defRPr>
            </a:lvl2pPr>
            <a:lvl3pPr>
              <a:defRPr sz="1350">
                <a:ln>
                  <a:noFill/>
                </a:ln>
              </a:defRPr>
            </a:lvl3pPr>
            <a:lvl4pPr>
              <a:defRPr sz="1200">
                <a:ln>
                  <a:noFill/>
                </a:ln>
              </a:defRPr>
            </a:lvl4pPr>
            <a:lvl5pPr>
              <a:defRPr sz="1200">
                <a:ln>
                  <a:noFill/>
                </a:ln>
              </a:defRPr>
            </a:lvl5pPr>
          </a:lstStyle>
          <a:p>
            <a:pPr lvl="0"/>
            <a:r>
              <a:rPr lang="en-US" dirty="0"/>
              <a:t>Ideas to share</a:t>
            </a:r>
          </a:p>
          <a:p>
            <a:pPr lvl="1"/>
            <a:r>
              <a:rPr lang="en-US" dirty="0"/>
              <a:t>Second level</a:t>
            </a:r>
          </a:p>
          <a:p>
            <a:pPr lvl="2"/>
            <a:r>
              <a:rPr lang="en-US" dirty="0"/>
              <a:t>Third level</a:t>
            </a:r>
          </a:p>
          <a:p>
            <a:pPr lvl="3"/>
            <a:r>
              <a:rPr lang="en-US" dirty="0"/>
              <a:t>Fourth level</a:t>
            </a:r>
          </a:p>
        </p:txBody>
      </p:sp>
      <p:pic>
        <p:nvPicPr>
          <p:cNvPr id="4" name="Picture 3">
            <a:extLst>
              <a:ext uri="{FF2B5EF4-FFF2-40B4-BE49-F238E27FC236}">
                <a16:creationId xmlns:a16="http://schemas.microsoft.com/office/drawing/2014/main" id="{A51E4FD5-2622-B00F-8C80-3D8EF684BE9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201" y="4605881"/>
            <a:ext cx="955158" cy="526926"/>
          </a:xfrm>
          <a:prstGeom prst="rect">
            <a:avLst/>
          </a:prstGeom>
        </p:spPr>
      </p:pic>
    </p:spTree>
    <p:extLst>
      <p:ext uri="{BB962C8B-B14F-4D97-AF65-F5344CB8AC3E}">
        <p14:creationId xmlns:p14="http://schemas.microsoft.com/office/powerpoint/2010/main" val="156853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n>
                  <a:noFill/>
                </a:ln>
                <a:solidFill>
                  <a:srgbClr val="32C0C4"/>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16194"/>
          </a:xfrm>
          <a:ln>
            <a:noFill/>
          </a:ln>
        </p:spPr>
        <p:txBody>
          <a:bodyPr>
            <a:noAutofit/>
          </a:bodyPr>
          <a:lstStyle>
            <a:lvl1pPr>
              <a:defRPr sz="1800">
                <a:ln>
                  <a:noFill/>
                </a:ln>
              </a:defRPr>
            </a:lvl1pPr>
            <a:lvl2pPr>
              <a:defRPr sz="1500">
                <a:ln>
                  <a:noFill/>
                </a:ln>
              </a:defRPr>
            </a:lvl2pPr>
            <a:lvl3pPr>
              <a:defRPr sz="1350">
                <a:ln>
                  <a:noFill/>
                </a:ln>
              </a:defRPr>
            </a:lvl3pPr>
            <a:lvl4pPr>
              <a:defRPr sz="1200">
                <a:ln>
                  <a:noFill/>
                </a:ln>
              </a:defRPr>
            </a:lvl4pPr>
            <a:lvl5pPr>
              <a:defRPr sz="1200">
                <a:ln>
                  <a:noFill/>
                </a:ln>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200150"/>
            <a:ext cx="4038600" cy="3316195"/>
          </a:xfrm>
          <a:ln>
            <a:noFill/>
          </a:ln>
        </p:spPr>
        <p:txBody>
          <a:bodyPr>
            <a:noAutofit/>
          </a:bodyPr>
          <a:lstStyle>
            <a:lvl1pPr>
              <a:defRPr sz="1800">
                <a:ln>
                  <a:noFill/>
                </a:ln>
              </a:defRPr>
            </a:lvl1pPr>
            <a:lvl2pPr>
              <a:defRPr sz="1500">
                <a:ln>
                  <a:noFill/>
                </a:ln>
              </a:defRPr>
            </a:lvl2pPr>
            <a:lvl3pPr>
              <a:defRPr sz="1350">
                <a:ln>
                  <a:noFill/>
                </a:ln>
              </a:defRPr>
            </a:lvl3pPr>
            <a:lvl4pPr>
              <a:defRPr sz="1200">
                <a:ln>
                  <a:noFill/>
                </a:ln>
              </a:defRPr>
            </a:lvl4pPr>
            <a:lvl5pPr>
              <a:defRPr sz="1200">
                <a:ln>
                  <a:noFill/>
                </a:ln>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58471B36-9BC9-2935-E748-2ED609FFD8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201" y="4605881"/>
            <a:ext cx="955158" cy="526926"/>
          </a:xfrm>
          <a:prstGeom prst="rect">
            <a:avLst/>
          </a:prstGeom>
        </p:spPr>
      </p:pic>
    </p:spTree>
    <p:extLst>
      <p:ext uri="{BB962C8B-B14F-4D97-AF65-F5344CB8AC3E}">
        <p14:creationId xmlns:p14="http://schemas.microsoft.com/office/powerpoint/2010/main" val="201675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52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73237"/>
            <a:ext cx="5486400" cy="425054"/>
          </a:xfrm>
          <a:ln>
            <a:noFill/>
          </a:ln>
        </p:spPr>
        <p:txBody>
          <a:bodyPr anchor="b">
            <a:noAutofit/>
          </a:bodyPr>
          <a:lstStyle>
            <a:lvl1pPr algn="l">
              <a:defRPr sz="1500" b="0">
                <a:solidFill>
                  <a:srgbClr val="32C0C4"/>
                </a:solidFill>
              </a:defRPr>
            </a:lvl1pPr>
          </a:lstStyle>
          <a:p>
            <a:r>
              <a:rPr lang="en-US" dirty="0"/>
              <a:t>Click to edit Master title style</a:t>
            </a:r>
          </a:p>
        </p:txBody>
      </p:sp>
      <p:sp>
        <p:nvSpPr>
          <p:cNvPr id="3" name="Picture Placeholder 2"/>
          <p:cNvSpPr>
            <a:spLocks noGrp="1"/>
          </p:cNvSpPr>
          <p:nvPr>
            <p:ph type="pic" idx="1"/>
          </p:nvPr>
        </p:nvSpPr>
        <p:spPr>
          <a:xfrm>
            <a:off x="1815983" y="459581"/>
            <a:ext cx="5486400" cy="3086100"/>
          </a:xfrm>
          <a:ln>
            <a:noFill/>
          </a:ln>
        </p:spPr>
        <p:txBody>
          <a:bodyPr>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4"/>
            <a:ext cx="5486400" cy="485264"/>
          </a:xfrm>
          <a:ln>
            <a:noFill/>
          </a:ln>
        </p:spPr>
        <p:txBody>
          <a:bodyPr>
            <a:no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7" name="TextBox 6">
            <a:extLst>
              <a:ext uri="{FF2B5EF4-FFF2-40B4-BE49-F238E27FC236}">
                <a16:creationId xmlns:a16="http://schemas.microsoft.com/office/drawing/2014/main" id="{C0D9F9A9-73E3-4883-9A50-3BA610F40409}"/>
              </a:ext>
            </a:extLst>
          </p:cNvPr>
          <p:cNvSpPr txBox="1"/>
          <p:nvPr userDrawn="1"/>
        </p:nvSpPr>
        <p:spPr>
          <a:xfrm>
            <a:off x="3733801" y="4727988"/>
            <a:ext cx="1444691" cy="300082"/>
          </a:xfrm>
          <a:prstGeom prst="rect">
            <a:avLst/>
          </a:prstGeom>
          <a:noFill/>
        </p:spPr>
        <p:txBody>
          <a:bodyPr wrap="none" rtlCol="0">
            <a:spAutoFit/>
          </a:bodyPr>
          <a:lstStyle/>
          <a:p>
            <a:r>
              <a:rPr lang="en-US" sz="1350" dirty="0"/>
              <a:t>www.thequilt.net</a:t>
            </a:r>
          </a:p>
        </p:txBody>
      </p:sp>
    </p:spTree>
    <p:extLst>
      <p:ext uri="{BB962C8B-B14F-4D97-AF65-F5344CB8AC3E}">
        <p14:creationId xmlns:p14="http://schemas.microsoft.com/office/powerpoint/2010/main" val="247650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a:xfrm>
            <a:off x="-1" y="4550833"/>
            <a:ext cx="9144001" cy="592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1" name="Title 1"/>
          <p:cNvSpPr>
            <a:spLocks noGrp="1"/>
          </p:cNvSpPr>
          <p:nvPr>
            <p:ph type="title" hasCustomPrompt="1"/>
          </p:nvPr>
        </p:nvSpPr>
        <p:spPr>
          <a:xfrm>
            <a:off x="889422" y="578007"/>
            <a:ext cx="5486400" cy="425054"/>
          </a:xfrm>
          <a:ln>
            <a:noFill/>
          </a:ln>
        </p:spPr>
        <p:txBody>
          <a:bodyPr anchor="b">
            <a:noAutofit/>
          </a:bodyPr>
          <a:lstStyle>
            <a:lvl1pPr algn="l">
              <a:defRPr sz="2100" b="0">
                <a:solidFill>
                  <a:srgbClr val="32C0C4"/>
                </a:solidFill>
              </a:defRPr>
            </a:lvl1pPr>
          </a:lstStyle>
          <a:p>
            <a:r>
              <a:rPr lang="en-US" dirty="0"/>
              <a:t>Closing line</a:t>
            </a:r>
          </a:p>
        </p:txBody>
      </p:sp>
      <p:sp>
        <p:nvSpPr>
          <p:cNvPr id="12" name="Text Placeholder 3"/>
          <p:cNvSpPr>
            <a:spLocks noGrp="1"/>
          </p:cNvSpPr>
          <p:nvPr>
            <p:ph type="body" sz="half" idx="2" hasCustomPrompt="1"/>
          </p:nvPr>
        </p:nvSpPr>
        <p:spPr>
          <a:xfrm>
            <a:off x="889422" y="1277792"/>
            <a:ext cx="5486400" cy="1209878"/>
          </a:xfrm>
          <a:ln>
            <a:noFill/>
          </a:ln>
        </p:spPr>
        <p:txBody>
          <a:bodyPr>
            <a:no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Contact info</a:t>
            </a:r>
          </a:p>
        </p:txBody>
      </p:sp>
      <p:sp>
        <p:nvSpPr>
          <p:cNvPr id="6" name="TextBox 5">
            <a:extLst>
              <a:ext uri="{FF2B5EF4-FFF2-40B4-BE49-F238E27FC236}">
                <a16:creationId xmlns:a16="http://schemas.microsoft.com/office/drawing/2014/main" id="{F292B6B1-5260-47FD-A329-EC6AB305E232}"/>
              </a:ext>
            </a:extLst>
          </p:cNvPr>
          <p:cNvSpPr txBox="1"/>
          <p:nvPr userDrawn="1"/>
        </p:nvSpPr>
        <p:spPr>
          <a:xfrm>
            <a:off x="3733801" y="4727988"/>
            <a:ext cx="1444691" cy="300082"/>
          </a:xfrm>
          <a:prstGeom prst="rect">
            <a:avLst/>
          </a:prstGeom>
          <a:noFill/>
        </p:spPr>
        <p:txBody>
          <a:bodyPr wrap="none" rtlCol="0">
            <a:spAutoFit/>
          </a:bodyPr>
          <a:lstStyle/>
          <a:p>
            <a:r>
              <a:rPr lang="en-US" sz="1350" dirty="0"/>
              <a:t>www.thequilt.net</a:t>
            </a:r>
          </a:p>
        </p:txBody>
      </p:sp>
      <p:pic>
        <p:nvPicPr>
          <p:cNvPr id="2" name="Picture 1">
            <a:extLst>
              <a:ext uri="{FF2B5EF4-FFF2-40B4-BE49-F238E27FC236}">
                <a16:creationId xmlns:a16="http://schemas.microsoft.com/office/drawing/2014/main" id="{9A147D34-7D36-553C-037E-8FB05E538D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201" y="4605881"/>
            <a:ext cx="955158" cy="526926"/>
          </a:xfrm>
          <a:prstGeom prst="rect">
            <a:avLst/>
          </a:prstGeom>
        </p:spPr>
      </p:pic>
    </p:spTree>
    <p:extLst>
      <p:ext uri="{BB962C8B-B14F-4D97-AF65-F5344CB8AC3E}">
        <p14:creationId xmlns:p14="http://schemas.microsoft.com/office/powerpoint/2010/main" val="87832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100" b="0" i="0" u="none" cap="none">
                <a:solidFill>
                  <a:srgbClr val="32C0C4"/>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noAutofit/>
          </a:bodyPr>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660" y="4593220"/>
            <a:ext cx="1320941" cy="546536"/>
          </a:xfrm>
          <a:prstGeom prst="rect">
            <a:avLst/>
          </a:prstGeom>
        </p:spPr>
      </p:pic>
      <p:sp>
        <p:nvSpPr>
          <p:cNvPr id="5" name="TextBox 4">
            <a:extLst>
              <a:ext uri="{FF2B5EF4-FFF2-40B4-BE49-F238E27FC236}">
                <a16:creationId xmlns:a16="http://schemas.microsoft.com/office/drawing/2014/main" id="{7CF3ECFC-1A42-4957-A835-24EB5F149ABC}"/>
              </a:ext>
            </a:extLst>
          </p:cNvPr>
          <p:cNvSpPr txBox="1"/>
          <p:nvPr userDrawn="1"/>
        </p:nvSpPr>
        <p:spPr>
          <a:xfrm>
            <a:off x="3733801" y="4727988"/>
            <a:ext cx="1444691" cy="300082"/>
          </a:xfrm>
          <a:prstGeom prst="rect">
            <a:avLst/>
          </a:prstGeom>
          <a:noFill/>
        </p:spPr>
        <p:txBody>
          <a:bodyPr wrap="none" rtlCol="0">
            <a:spAutoFit/>
          </a:bodyPr>
          <a:lstStyle/>
          <a:p>
            <a:r>
              <a:rPr lang="en-US" sz="1350" dirty="0"/>
              <a:t>www.thequilt.net</a:t>
            </a:r>
          </a:p>
        </p:txBody>
      </p:sp>
    </p:spTree>
    <p:extLst>
      <p:ext uri="{BB962C8B-B14F-4D97-AF65-F5344CB8AC3E}">
        <p14:creationId xmlns:p14="http://schemas.microsoft.com/office/powerpoint/2010/main" val="255669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A029-5C7B-C247-8A67-3370B145B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763C0-AB72-0540-AFA4-099AB21524CD}"/>
              </a:ext>
            </a:extLst>
          </p:cNvPr>
          <p:cNvSpPr>
            <a:spLocks noGrp="1"/>
          </p:cNvSpPr>
          <p:nvPr>
            <p:ph type="dt" sz="half" idx="10"/>
          </p:nvPr>
        </p:nvSpPr>
        <p:spPr/>
        <p:txBody>
          <a:bodyPr/>
          <a:lstStyle/>
          <a:p>
            <a:fld id="{98C81E3A-2CE6-BA4D-B097-ABC788197EA4}" type="datetime1">
              <a:rPr lang="en-US" smtClean="0"/>
              <a:t>2/5/25</a:t>
            </a:fld>
            <a:endParaRPr lang="en-US" dirty="0"/>
          </a:p>
        </p:txBody>
      </p:sp>
      <p:sp>
        <p:nvSpPr>
          <p:cNvPr id="5" name="Slide Number Placeholder 4">
            <a:extLst>
              <a:ext uri="{FF2B5EF4-FFF2-40B4-BE49-F238E27FC236}">
                <a16:creationId xmlns:a16="http://schemas.microsoft.com/office/drawing/2014/main" id="{BAC8A313-A7AB-5649-AAD7-6E9BCE07176B}"/>
              </a:ext>
            </a:extLst>
          </p:cNvPr>
          <p:cNvSpPr>
            <a:spLocks noGrp="1"/>
          </p:cNvSpPr>
          <p:nvPr>
            <p:ph type="sldNum" sz="quarter" idx="12"/>
          </p:nvPr>
        </p:nvSpPr>
        <p:spPr/>
        <p:txBody>
          <a:bodyPr/>
          <a:lstStyle/>
          <a:p>
            <a:fld id="{EDAA4F44-477D-3A4D-B837-8632AEC919C0}" type="slidenum">
              <a:rPr lang="en-US" smtClean="0"/>
              <a:t>‹#›</a:t>
            </a:fld>
            <a:endParaRPr lang="en-US" dirty="0"/>
          </a:p>
        </p:txBody>
      </p:sp>
    </p:spTree>
    <p:extLst>
      <p:ext uri="{BB962C8B-B14F-4D97-AF65-F5344CB8AC3E}">
        <p14:creationId xmlns:p14="http://schemas.microsoft.com/office/powerpoint/2010/main" val="105235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0"/>
            <a:ext cx="8229600" cy="4917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1729273"/>
          </a:xfrm>
          <a:prstGeom prst="rect">
            <a:avLst/>
          </a:prstGeom>
          <a:ln>
            <a:solidFill>
              <a:schemeClr val="bg1">
                <a:lumMod val="65000"/>
              </a:schemeClr>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139699"/>
            <a:ext cx="9144000" cy="4420961"/>
          </a:xfrm>
          <a:prstGeom prst="rect">
            <a:avLst/>
          </a:prstGeom>
          <a:gradFill flip="none" rotWithShape="1">
            <a:gsLst>
              <a:gs pos="100000">
                <a:schemeClr val="bg1"/>
              </a:gs>
              <a:gs pos="0">
                <a:schemeClr val="accent5">
                  <a:lumMod val="20000"/>
                  <a:lumOff val="80000"/>
                </a:schemeClr>
              </a:gs>
            </a:gsLst>
            <a:lin ang="16200000" scaled="0"/>
            <a:tileRect/>
          </a:gradFill>
          <a:ln>
            <a:solidFill>
              <a:srgbClr val="32C0C4"/>
            </a:solidFill>
          </a:ln>
          <a:effectLst/>
          <a:scene3d>
            <a:camera prst="orthographicFront"/>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defTabSz="342900"/>
            <a:endParaRPr lang="en-US" sz="1350" dirty="0">
              <a:solidFill>
                <a:prstClr val="white"/>
              </a:solidFill>
            </a:endParaRPr>
          </a:p>
        </p:txBody>
      </p:sp>
      <p:grpSp>
        <p:nvGrpSpPr>
          <p:cNvPr id="12" name="Group 11"/>
          <p:cNvGrpSpPr>
            <a:grpSpLocks/>
          </p:cNvGrpSpPr>
          <p:nvPr userDrawn="1"/>
        </p:nvGrpSpPr>
        <p:grpSpPr bwMode="auto">
          <a:xfrm>
            <a:off x="0" y="0"/>
            <a:ext cx="9144000" cy="228600"/>
            <a:chOff x="0" y="0"/>
            <a:chExt cx="5760" cy="864"/>
          </a:xfrm>
          <a:solidFill>
            <a:schemeClr val="tx2">
              <a:lumMod val="75000"/>
            </a:schemeClr>
          </a:solidFill>
        </p:grpSpPr>
        <p:sp>
          <p:nvSpPr>
            <p:cNvPr id="13" name="Rectangle 12"/>
            <p:cNvSpPr>
              <a:spLocks noChangeArrowheads="1"/>
            </p:cNvSpPr>
            <p:nvPr/>
          </p:nvSpPr>
          <p:spPr bwMode="auto">
            <a:xfrm>
              <a:off x="0" y="0"/>
              <a:ext cx="5760" cy="864"/>
            </a:xfrm>
            <a:prstGeom prst="rect">
              <a:avLst/>
            </a:prstGeom>
            <a:grpFill/>
            <a:ln>
              <a:solidFill>
                <a:srgbClr val="32C0C4"/>
              </a:solid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350" dirty="0">
                <a:ea typeface="+mn-ea"/>
              </a:endParaRPr>
            </a:p>
          </p:txBody>
        </p:sp>
        <p:sp>
          <p:nvSpPr>
            <p:cNvPr id="14" name="Line 13"/>
            <p:cNvSpPr>
              <a:spLocks noChangeShapeType="1"/>
            </p:cNvSpPr>
            <p:nvPr/>
          </p:nvSpPr>
          <p:spPr bwMode="auto">
            <a:xfrm>
              <a:off x="0" y="864"/>
              <a:ext cx="5760" cy="0"/>
            </a:xfrm>
            <a:prstGeom prst="line">
              <a:avLst/>
            </a:prstGeom>
            <a:grpFill/>
            <a:ln w="28575">
              <a:solidFill>
                <a:srgbClr val="32C0C4"/>
              </a:solidFill>
              <a:round/>
              <a:headEnd/>
              <a:tailEnd/>
            </a:ln>
          </p:spPr>
          <p:txBody>
            <a:bodyPr anchor="ctr"/>
            <a:lstStyle/>
            <a:p>
              <a:endParaRPr lang="en-US" sz="1350" dirty="0"/>
            </a:p>
          </p:txBody>
        </p:sp>
      </p:grpSp>
      <p:sp>
        <p:nvSpPr>
          <p:cNvPr id="15" name="Line 13"/>
          <p:cNvSpPr>
            <a:spLocks noChangeShapeType="1"/>
          </p:cNvSpPr>
          <p:nvPr userDrawn="1"/>
        </p:nvSpPr>
        <p:spPr bwMode="auto">
          <a:xfrm>
            <a:off x="0" y="4572000"/>
            <a:ext cx="9144000" cy="0"/>
          </a:xfrm>
          <a:prstGeom prst="line">
            <a:avLst/>
          </a:prstGeom>
          <a:noFill/>
          <a:ln w="28575">
            <a:solidFill>
              <a:srgbClr val="17375E"/>
            </a:solidFill>
            <a:round/>
            <a:headEnd/>
            <a:tailEnd/>
          </a:ln>
          <a:extLst>
            <a:ext uri="{909E8E84-426E-40dd-AFC4-6F175D3DCCD1}">
              <a14:hiddenFill xmlns="" xmlns:a14="http://schemas.microsoft.com/office/drawing/2010/main">
                <a:noFill/>
              </a14:hiddenFill>
            </a:ext>
          </a:extLst>
        </p:spPr>
        <p:txBody>
          <a:bodyPr anchor="ctr"/>
          <a:lstStyle/>
          <a:p>
            <a:endParaRPr lang="en-US" sz="1350" dirty="0"/>
          </a:p>
        </p:txBody>
      </p:sp>
      <p:sp>
        <p:nvSpPr>
          <p:cNvPr id="4" name="TextBox 3">
            <a:extLst>
              <a:ext uri="{FF2B5EF4-FFF2-40B4-BE49-F238E27FC236}">
                <a16:creationId xmlns:a16="http://schemas.microsoft.com/office/drawing/2014/main" id="{AA444D40-5577-8A68-1F06-4BFDF9093ECE}"/>
              </a:ext>
            </a:extLst>
          </p:cNvPr>
          <p:cNvSpPr txBox="1"/>
          <p:nvPr userDrawn="1"/>
        </p:nvSpPr>
        <p:spPr>
          <a:xfrm>
            <a:off x="8077642" y="4743450"/>
            <a:ext cx="1066358" cy="323165"/>
          </a:xfrm>
          <a:prstGeom prst="rect">
            <a:avLst/>
          </a:prstGeom>
          <a:noFill/>
        </p:spPr>
        <p:txBody>
          <a:bodyPr wrap="square" rtlCol="0">
            <a:spAutoFit/>
          </a:bodyPr>
          <a:lstStyle/>
          <a:p>
            <a:pPr algn="ctr" defTabSz="342900"/>
            <a:r>
              <a:rPr lang="en-US" sz="750" dirty="0">
                <a:solidFill>
                  <a:srgbClr val="002060"/>
                </a:solidFill>
                <a:latin typeface="Univers LT Std 55"/>
                <a:cs typeface="Univers LT Std 55"/>
              </a:rPr>
              <a:t>Slide </a:t>
            </a:r>
            <a:fld id="{F23DD899-23D4-B74D-81E5-8B38761BD6BE}" type="slidenum">
              <a:rPr lang="en-US" sz="750" smtClean="0">
                <a:solidFill>
                  <a:srgbClr val="002060"/>
                </a:solidFill>
                <a:latin typeface="Univers LT Std 55"/>
                <a:cs typeface="Univers LT Std 55"/>
              </a:rPr>
              <a:pPr algn="ctr" defTabSz="342900"/>
              <a:t>‹#›</a:t>
            </a:fld>
            <a:endParaRPr lang="en-US" sz="750" dirty="0">
              <a:solidFill>
                <a:srgbClr val="002060"/>
              </a:solidFill>
              <a:latin typeface="Univers LT Std 55"/>
              <a:cs typeface="Univers LT Std 55"/>
            </a:endParaRPr>
          </a:p>
          <a:p>
            <a:pPr algn="ctr" defTabSz="342900"/>
            <a:r>
              <a:rPr lang="en-US" sz="750" dirty="0">
                <a:solidFill>
                  <a:srgbClr val="002060"/>
                </a:solidFill>
                <a:latin typeface="Univers LT Std 55"/>
                <a:cs typeface="Univers LT Std 55"/>
              </a:rPr>
              <a:t>January 29, 2025</a:t>
            </a:r>
          </a:p>
        </p:txBody>
      </p:sp>
      <p:pic>
        <p:nvPicPr>
          <p:cNvPr id="5" name="Picture 4">
            <a:extLst>
              <a:ext uri="{FF2B5EF4-FFF2-40B4-BE49-F238E27FC236}">
                <a16:creationId xmlns:a16="http://schemas.microsoft.com/office/drawing/2014/main" id="{C9307744-0365-949F-27CB-6B6E08536B5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730349" y="4697384"/>
            <a:ext cx="1837267" cy="338208"/>
          </a:xfrm>
          <a:prstGeom prst="rect">
            <a:avLst/>
          </a:prstGeom>
        </p:spPr>
      </p:pic>
      <p:pic>
        <p:nvPicPr>
          <p:cNvPr id="6" name="Picture 5">
            <a:extLst>
              <a:ext uri="{FF2B5EF4-FFF2-40B4-BE49-F238E27FC236}">
                <a16:creationId xmlns:a16="http://schemas.microsoft.com/office/drawing/2014/main" id="{10C728EA-D787-10AC-4E1C-43A45F3A1236}"/>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76201" y="4605881"/>
            <a:ext cx="955158" cy="526926"/>
          </a:xfrm>
          <a:prstGeom prst="rect">
            <a:avLst/>
          </a:prstGeom>
        </p:spPr>
      </p:pic>
    </p:spTree>
    <p:extLst>
      <p:ext uri="{BB962C8B-B14F-4D97-AF65-F5344CB8AC3E}">
        <p14:creationId xmlns:p14="http://schemas.microsoft.com/office/powerpoint/2010/main" val="3575125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sldNum="0" hdr="0" ftr="0" dt="0"/>
  <p:txStyles>
    <p:titleStyle>
      <a:lvl1pPr algn="l" defTabSz="342900" rtl="0" eaLnBrk="1" latinLnBrk="0" hangingPunct="1">
        <a:spcBef>
          <a:spcPct val="0"/>
        </a:spcBef>
        <a:buNone/>
        <a:defRPr sz="2100" kern="1200">
          <a:solidFill>
            <a:srgbClr val="55051B"/>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165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65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1650" y="2571750"/>
            <a:ext cx="6558092" cy="571182"/>
          </a:xfrm>
        </p:spPr>
        <p:txBody>
          <a:bodyPr>
            <a:normAutofit fontScale="90000"/>
          </a:bodyPr>
          <a:lstStyle/>
          <a:p>
            <a:r>
              <a:rPr lang="en-US" b="1" dirty="0"/>
              <a:t>Expanding National Research Platform Usage through R&amp;E Networks</a:t>
            </a:r>
            <a:endParaRPr lang="en-US" dirty="0"/>
          </a:p>
        </p:txBody>
      </p:sp>
      <p:sp>
        <p:nvSpPr>
          <p:cNvPr id="3" name="Subtitle 2"/>
          <p:cNvSpPr>
            <a:spLocks noGrp="1"/>
          </p:cNvSpPr>
          <p:nvPr>
            <p:ph type="subTitle" idx="1"/>
          </p:nvPr>
        </p:nvSpPr>
        <p:spPr>
          <a:xfrm>
            <a:off x="1764030" y="3371850"/>
            <a:ext cx="4893328" cy="1019175"/>
          </a:xfrm>
        </p:spPr>
        <p:txBody>
          <a:bodyPr/>
          <a:lstStyle/>
          <a:p>
            <a:pPr>
              <a:spcBef>
                <a:spcPts val="450"/>
              </a:spcBef>
              <a:spcAft>
                <a:spcPts val="450"/>
              </a:spcAft>
            </a:pPr>
            <a:r>
              <a:rPr lang="en-US" sz="1800" dirty="0"/>
              <a:t>6th National Research Platform Workshop</a:t>
            </a:r>
          </a:p>
          <a:p>
            <a:pPr>
              <a:spcBef>
                <a:spcPts val="450"/>
              </a:spcBef>
              <a:spcAft>
                <a:spcPts val="450"/>
              </a:spcAft>
            </a:pPr>
            <a:r>
              <a:rPr lang="en-US" sz="1800"/>
              <a:t>January 29, 2025</a:t>
            </a:r>
            <a:endParaRPr lang="en-US" sz="1800" dirty="0"/>
          </a:p>
        </p:txBody>
      </p:sp>
      <p:pic>
        <p:nvPicPr>
          <p:cNvPr id="4" name="Picture 3" descr="home1_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1650" y="701069"/>
            <a:ext cx="3900783" cy="1613106"/>
          </a:xfrm>
          <a:prstGeom prst="rect">
            <a:avLst/>
          </a:prstGeom>
        </p:spPr>
      </p:pic>
    </p:spTree>
    <p:extLst>
      <p:ext uri="{BB962C8B-B14F-4D97-AF65-F5344CB8AC3E}">
        <p14:creationId xmlns:p14="http://schemas.microsoft.com/office/powerpoint/2010/main" val="393730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BC1DBC-35ED-4CC6-B888-AE67B2015ED6}"/>
              </a:ext>
            </a:extLst>
          </p:cNvPr>
          <p:cNvSpPr>
            <a:spLocks noGrp="1"/>
          </p:cNvSpPr>
          <p:nvPr>
            <p:ph type="ctrTitle"/>
          </p:nvPr>
        </p:nvSpPr>
        <p:spPr/>
        <p:txBody>
          <a:bodyPr/>
          <a:lstStyle/>
          <a:p>
            <a:endParaRPr lang="en-US" dirty="0"/>
          </a:p>
        </p:txBody>
      </p:sp>
      <p:sp>
        <p:nvSpPr>
          <p:cNvPr id="7" name="TextBox 6">
            <a:extLst>
              <a:ext uri="{FF2B5EF4-FFF2-40B4-BE49-F238E27FC236}">
                <a16:creationId xmlns:a16="http://schemas.microsoft.com/office/drawing/2014/main" id="{D44B1E13-1FC0-47E3-ACE0-BABE7B2A76DA}"/>
              </a:ext>
            </a:extLst>
          </p:cNvPr>
          <p:cNvSpPr txBox="1"/>
          <p:nvPr/>
        </p:nvSpPr>
        <p:spPr>
          <a:xfrm>
            <a:off x="3943351" y="4743450"/>
            <a:ext cx="1444691" cy="300082"/>
          </a:xfrm>
          <a:prstGeom prst="rect">
            <a:avLst/>
          </a:prstGeom>
          <a:noFill/>
        </p:spPr>
        <p:txBody>
          <a:bodyPr wrap="none" rtlCol="0">
            <a:spAutoFit/>
          </a:bodyPr>
          <a:lstStyle/>
          <a:p>
            <a:pPr defTabSz="685800"/>
            <a:r>
              <a:rPr lang="en-US" sz="1350" dirty="0">
                <a:solidFill>
                  <a:prstClr val="black"/>
                </a:solidFill>
                <a:latin typeface="Arial"/>
              </a:rPr>
              <a:t>www.thequilt.net</a:t>
            </a:r>
          </a:p>
        </p:txBody>
      </p:sp>
      <p:pic>
        <p:nvPicPr>
          <p:cNvPr id="2" name="Content Placeholder 9" descr="A map of the united states&#10;&#10;Description automatically generated">
            <a:extLst>
              <a:ext uri="{FF2B5EF4-FFF2-40B4-BE49-F238E27FC236}">
                <a16:creationId xmlns:a16="http://schemas.microsoft.com/office/drawing/2014/main" id="{55DABCB2-8DFF-1721-EB28-6D151F299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486" y="42528"/>
            <a:ext cx="8830340" cy="5103676"/>
          </a:xfrm>
          <a:prstGeom prst="rect">
            <a:avLst/>
          </a:prstGeom>
          <a:ln>
            <a:noFill/>
          </a:ln>
        </p:spPr>
      </p:pic>
    </p:spTree>
    <p:extLst>
      <p:ext uri="{BB962C8B-B14F-4D97-AF65-F5344CB8AC3E}">
        <p14:creationId xmlns:p14="http://schemas.microsoft.com/office/powerpoint/2010/main" val="319818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98" y="400050"/>
            <a:ext cx="6400800" cy="435219"/>
          </a:xfrm>
        </p:spPr>
        <p:txBody>
          <a:bodyPr>
            <a:noAutofit/>
          </a:bodyPr>
          <a:lstStyle/>
          <a:p>
            <a:r>
              <a:rPr lang="en-US" dirty="0"/>
              <a:t>Profiles of Regional R&amp;E Networks as CI Resources</a:t>
            </a:r>
          </a:p>
        </p:txBody>
      </p:sp>
      <p:sp>
        <p:nvSpPr>
          <p:cNvPr id="8" name="Rectangle 1"/>
          <p:cNvSpPr>
            <a:spLocks noChangeArrowheads="1"/>
          </p:cNvSpPr>
          <p:nvPr/>
        </p:nvSpPr>
        <p:spPr bwMode="auto">
          <a:xfrm>
            <a:off x="1599698" y="1294777"/>
            <a:ext cx="22778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dirty="0"/>
          </a:p>
        </p:txBody>
      </p:sp>
      <p:sp>
        <p:nvSpPr>
          <p:cNvPr id="4" name="Content Placeholder 3"/>
          <p:cNvSpPr>
            <a:spLocks noGrp="1"/>
          </p:cNvSpPr>
          <p:nvPr>
            <p:ph idx="1"/>
          </p:nvPr>
        </p:nvSpPr>
        <p:spPr>
          <a:xfrm>
            <a:off x="603398" y="980853"/>
            <a:ext cx="7849486" cy="2929919"/>
          </a:xfrm>
        </p:spPr>
        <p:txBody>
          <a:bodyPr/>
          <a:lstStyle/>
          <a:p>
            <a:pPr>
              <a:spcBef>
                <a:spcPts val="0"/>
              </a:spcBef>
            </a:pPr>
            <a:r>
              <a:rPr lang="en-US" dirty="0"/>
              <a:t>Advanced networking providers </a:t>
            </a:r>
          </a:p>
          <a:p>
            <a:pPr marL="0" indent="0">
              <a:spcBef>
                <a:spcPts val="0"/>
              </a:spcBef>
              <a:buNone/>
            </a:pPr>
            <a:endParaRPr lang="en-US" dirty="0"/>
          </a:p>
          <a:p>
            <a:pPr>
              <a:spcBef>
                <a:spcPts val="0"/>
              </a:spcBef>
            </a:pPr>
            <a:r>
              <a:rPr lang="en-US" dirty="0"/>
              <a:t>Regional aggregators of cyberinfrastructure resources connecting institutions to the national and global R&amp;E fabric</a:t>
            </a:r>
          </a:p>
          <a:p>
            <a:pPr>
              <a:lnSpc>
                <a:spcPct val="150000"/>
              </a:lnSpc>
              <a:spcBef>
                <a:spcPts val="450"/>
              </a:spcBef>
              <a:spcAft>
                <a:spcPts val="450"/>
              </a:spcAft>
            </a:pPr>
            <a:r>
              <a:rPr lang="en-US" dirty="0"/>
              <a:t>Trusted technical consultants</a:t>
            </a:r>
          </a:p>
          <a:p>
            <a:pPr>
              <a:lnSpc>
                <a:spcPct val="150000"/>
              </a:lnSpc>
              <a:spcBef>
                <a:spcPts val="450"/>
              </a:spcBef>
              <a:spcAft>
                <a:spcPts val="450"/>
              </a:spcAft>
            </a:pPr>
            <a:r>
              <a:rPr lang="en-US" dirty="0"/>
              <a:t>Bridges to other national cyberinfrastructure resources and experts</a:t>
            </a:r>
          </a:p>
          <a:p>
            <a:r>
              <a:rPr lang="en-US" dirty="0"/>
              <a:t>Conveners of human networks</a:t>
            </a:r>
          </a:p>
          <a:p>
            <a:r>
              <a:rPr lang="en-US" dirty="0"/>
              <a:t>This support is especially important to broadening the reach of NRP and other CI Resources to Smaller Institutions</a:t>
            </a:r>
          </a:p>
        </p:txBody>
      </p:sp>
      <p:sp>
        <p:nvSpPr>
          <p:cNvPr id="3" name="TextBox 2">
            <a:extLst>
              <a:ext uri="{FF2B5EF4-FFF2-40B4-BE49-F238E27FC236}">
                <a16:creationId xmlns:a16="http://schemas.microsoft.com/office/drawing/2014/main" id="{E39841BE-7451-409B-9307-EB04623D54B9}"/>
              </a:ext>
            </a:extLst>
          </p:cNvPr>
          <p:cNvSpPr txBox="1"/>
          <p:nvPr/>
        </p:nvSpPr>
        <p:spPr>
          <a:xfrm>
            <a:off x="3943351" y="4743450"/>
            <a:ext cx="1444691" cy="300082"/>
          </a:xfrm>
          <a:prstGeom prst="rect">
            <a:avLst/>
          </a:prstGeom>
          <a:noFill/>
        </p:spPr>
        <p:txBody>
          <a:bodyPr wrap="none" rtlCol="0">
            <a:spAutoFit/>
          </a:bodyPr>
          <a:lstStyle/>
          <a:p>
            <a:r>
              <a:rPr lang="en-US" sz="1350" dirty="0"/>
              <a:t>www.thequilt.net</a:t>
            </a:r>
          </a:p>
        </p:txBody>
      </p:sp>
    </p:spTree>
    <p:extLst>
      <p:ext uri="{BB962C8B-B14F-4D97-AF65-F5344CB8AC3E}">
        <p14:creationId xmlns:p14="http://schemas.microsoft.com/office/powerpoint/2010/main" val="282372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lstStyle/>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RENs </a:t>
            </a:r>
            <a:r>
              <a:rPr lang="en-US" dirty="0">
                <a:latin typeface="Calibri" panose="020F0502020204030204" pitchFamily="34" charset="0"/>
                <a:ea typeface="Calibri" panose="020F0502020204030204" pitchFamily="34" charset="0"/>
                <a:cs typeface="Times New Roman" panose="02020603050405020304" pitchFamily="18" charset="0"/>
              </a:rPr>
              <a:t>and Campus Partners with Nautilus Nodes Connected to NRP – Jan 2025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a:xfrm>
            <a:off x="355693" y="1308621"/>
            <a:ext cx="3737842" cy="2929919"/>
          </a:xfrm>
        </p:spPr>
        <p:txBody>
          <a:bodyPr/>
          <a:lstStyle/>
          <a:p>
            <a:pPr marL="0">
              <a:lnSpc>
                <a:spcPct val="107000"/>
              </a:lnSpc>
              <a:spcBef>
                <a:spcPts val="0"/>
              </a:spcBef>
            </a:pPr>
            <a:r>
              <a:rPr lang="en-US" dirty="0">
                <a:solidFill>
                  <a:srgbClr val="000000"/>
                </a:solidFill>
                <a:effectLst/>
                <a:ea typeface="Times New Roman" panose="02020603050405020304" pitchFamily="18" charset="0"/>
                <a:cs typeface="Arial" panose="020B0604020202020204" pitchFamily="34" charset="0"/>
              </a:rPr>
              <a:t>Albuquerque </a:t>
            </a:r>
            <a:r>
              <a:rPr lang="en-US" dirty="0" err="1">
                <a:solidFill>
                  <a:srgbClr val="000000"/>
                </a:solidFill>
                <a:effectLst/>
                <a:ea typeface="Times New Roman" panose="02020603050405020304" pitchFamily="18" charset="0"/>
                <a:cs typeface="Arial" panose="020B0604020202020204" pitchFamily="34" charset="0"/>
              </a:rPr>
              <a:t>GigaPoP</a:t>
            </a:r>
            <a:endParaRPr lang="en-US"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solidFill>
                  <a:schemeClr val="tx1"/>
                </a:solidFill>
                <a:effectLst/>
                <a:ea typeface="Times New Roman" panose="02020603050405020304" pitchFamily="18" charset="0"/>
                <a:cs typeface="Calibri" panose="020F0502020204030204" pitchFamily="34" charset="0"/>
              </a:rPr>
              <a:t>AMPATH</a:t>
            </a:r>
          </a:p>
          <a:p>
            <a:pPr marL="0">
              <a:lnSpc>
                <a:spcPct val="107000"/>
              </a:lnSpc>
              <a:spcBef>
                <a:spcPts val="0"/>
              </a:spcBef>
            </a:pPr>
            <a:r>
              <a:rPr lang="en-US" dirty="0">
                <a:solidFill>
                  <a:schemeClr val="tx1"/>
                </a:solidFill>
                <a:effectLst/>
                <a:ea typeface="Times New Roman" panose="02020603050405020304" pitchFamily="18" charset="0"/>
                <a:cs typeface="Arial" panose="020B0604020202020204" pitchFamily="34" charset="0"/>
              </a:rPr>
              <a:t>AREON</a:t>
            </a:r>
            <a:endParaRPr lang="en-US"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dirty="0">
                <a:solidFill>
                  <a:schemeClr val="tx1"/>
                </a:solidFill>
                <a:effectLst/>
                <a:ea typeface="Times New Roman" panose="02020603050405020304" pitchFamily="18" charset="0"/>
                <a:cs typeface="Calibri" panose="020F0502020204030204" pitchFamily="34" charset="0"/>
              </a:rPr>
              <a:t>CENIC</a:t>
            </a:r>
          </a:p>
          <a:p>
            <a:pPr marL="0">
              <a:lnSpc>
                <a:spcPct val="107000"/>
              </a:lnSpc>
              <a:spcBef>
                <a:spcPts val="0"/>
              </a:spcBef>
            </a:pPr>
            <a:r>
              <a:rPr lang="en-US" dirty="0">
                <a:solidFill>
                  <a:schemeClr val="tx1"/>
                </a:solidFill>
                <a:effectLst/>
                <a:ea typeface="Times New Roman" panose="02020603050405020304" pitchFamily="18" charset="0"/>
                <a:cs typeface="Calibri" panose="020F0502020204030204" pitchFamily="34" charset="0"/>
              </a:rPr>
              <a:t>C-Light</a:t>
            </a:r>
          </a:p>
          <a:p>
            <a:pPr marL="0">
              <a:lnSpc>
                <a:spcPct val="107000"/>
              </a:lnSpc>
              <a:spcBef>
                <a:spcPts val="0"/>
              </a:spcBef>
            </a:pPr>
            <a:r>
              <a:rPr lang="en-US" dirty="0">
                <a:solidFill>
                  <a:schemeClr val="tx1"/>
                </a:solidFill>
                <a:ea typeface="Calibri" panose="020F0502020204030204" pitchFamily="34" charset="0"/>
                <a:cs typeface="Calibri" panose="020F0502020204030204" pitchFamily="34" charset="0"/>
              </a:rPr>
              <a:t>Edge</a:t>
            </a:r>
          </a:p>
          <a:p>
            <a:pPr marL="0">
              <a:lnSpc>
                <a:spcPct val="107000"/>
              </a:lnSpc>
              <a:spcBef>
                <a:spcPts val="0"/>
              </a:spcBef>
            </a:pPr>
            <a:r>
              <a:rPr lang="en-US" dirty="0">
                <a:solidFill>
                  <a:srgbClr val="000000"/>
                </a:solidFill>
                <a:effectLst/>
                <a:ea typeface="Times New Roman" panose="02020603050405020304" pitchFamily="18" charset="0"/>
                <a:cs typeface="Arial" panose="020B0604020202020204" pitchFamily="34" charset="0"/>
              </a:rPr>
              <a:t>MGHPCC - </a:t>
            </a:r>
            <a:r>
              <a:rPr lang="en-US" dirty="0" err="1">
                <a:solidFill>
                  <a:srgbClr val="000000"/>
                </a:solidFill>
                <a:effectLst/>
                <a:ea typeface="Times New Roman" panose="02020603050405020304" pitchFamily="18" charset="0"/>
                <a:cs typeface="Arial" panose="020B0604020202020204" pitchFamily="34" charset="0"/>
              </a:rPr>
              <a:t>Edge,OSHEAN</a:t>
            </a:r>
            <a:r>
              <a:rPr lang="en-US" dirty="0">
                <a:solidFill>
                  <a:srgbClr val="000000"/>
                </a:solidFill>
                <a:effectLst/>
                <a:ea typeface="Times New Roman" panose="02020603050405020304" pitchFamily="18" charset="0"/>
                <a:cs typeface="Arial" panose="020B0604020202020204" pitchFamily="34" charset="0"/>
              </a:rPr>
              <a:t>, 	CEN, </a:t>
            </a:r>
            <a:r>
              <a:rPr lang="en-US" dirty="0" err="1">
                <a:solidFill>
                  <a:srgbClr val="000000"/>
                </a:solidFill>
                <a:effectLst/>
                <a:ea typeface="Times New Roman" panose="02020603050405020304" pitchFamily="18" charset="0"/>
                <a:cs typeface="Arial" panose="020B0604020202020204" pitchFamily="34" charset="0"/>
              </a:rPr>
              <a:t>NYSERNet</a:t>
            </a:r>
            <a:endParaRPr lang="en-US" dirty="0">
              <a:solidFill>
                <a:srgbClr val="7030A0"/>
              </a:solidFill>
              <a:ea typeface="Calibri" panose="020F0502020204030204" pitchFamily="34" charset="0"/>
              <a:cs typeface="Calibri" panose="020F0502020204030204" pitchFamily="34" charset="0"/>
            </a:endParaRPr>
          </a:p>
          <a:p>
            <a:pPr marL="0">
              <a:lnSpc>
                <a:spcPct val="107000"/>
              </a:lnSpc>
              <a:spcBef>
                <a:spcPts val="0"/>
              </a:spcBef>
            </a:pPr>
            <a:r>
              <a:rPr lang="en-US" dirty="0">
                <a:solidFill>
                  <a:srgbClr val="000000"/>
                </a:solidFill>
                <a:effectLst/>
                <a:ea typeface="Times New Roman" panose="02020603050405020304" pitchFamily="18" charset="0"/>
                <a:cs typeface="Arial" panose="020B0604020202020204" pitchFamily="34" charset="0"/>
              </a:rPr>
              <a:t>Florida </a:t>
            </a:r>
            <a:r>
              <a:rPr lang="en-US" dirty="0" err="1">
                <a:solidFill>
                  <a:srgbClr val="000000"/>
                </a:solidFill>
                <a:effectLst/>
                <a:ea typeface="Times New Roman" panose="02020603050405020304" pitchFamily="18" charset="0"/>
                <a:cs typeface="Arial" panose="020B0604020202020204" pitchFamily="34" charset="0"/>
              </a:rPr>
              <a:t>LambaRail</a:t>
            </a:r>
            <a:endParaRPr lang="en-US" dirty="0">
              <a:solidFill>
                <a:srgbClr val="000000"/>
              </a:solidFill>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CCBDECA2-DB82-DF5E-E28D-63B26977379C}"/>
              </a:ext>
            </a:extLst>
          </p:cNvPr>
          <p:cNvSpPr txBox="1">
            <a:spLocks/>
          </p:cNvSpPr>
          <p:nvPr/>
        </p:nvSpPr>
        <p:spPr>
          <a:xfrm>
            <a:off x="3668234" y="1279479"/>
            <a:ext cx="4377937" cy="2929919"/>
          </a:xfrm>
          <a:prstGeom prst="rect">
            <a:avLst/>
          </a:prstGeom>
          <a:ln>
            <a:noFill/>
          </a:ln>
        </p:spPr>
        <p:txBody>
          <a:bodyPr vert="horz" wrap="square" lIns="91440" tIns="45720" rIns="91440" bIns="45720" rtlCol="0">
            <a:noAutofit/>
          </a:bodyPr>
          <a:lstStyle>
            <a:lvl1pPr marL="257175" indent="-257175" algn="l" defTabSz="342900" rtl="0" eaLnBrk="1" latinLnBrk="0" hangingPunct="1">
              <a:spcBef>
                <a:spcPct val="20000"/>
              </a:spcBef>
              <a:buFont typeface="Arial"/>
              <a:buChar char="•"/>
              <a:defRPr sz="1800" kern="1200">
                <a:ln>
                  <a:noFill/>
                </a:ln>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1650" kern="1200">
                <a:ln>
                  <a:noFill/>
                </a:ln>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ln>
                  <a:noFill/>
                </a:ln>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a:lnSpc>
                <a:spcPct val="107000"/>
              </a:lnSpc>
              <a:spcBef>
                <a:spcPts val="0"/>
              </a:spcBef>
            </a:pPr>
            <a:r>
              <a:rPr lang="en-US" dirty="0">
                <a:solidFill>
                  <a:srgbClr val="000000"/>
                </a:solidFill>
                <a:effectLst/>
                <a:ea typeface="Times New Roman" panose="02020603050405020304" pitchFamily="18" charset="0"/>
                <a:cs typeface="Arial" panose="020B0604020202020204" pitchFamily="34" charset="0"/>
              </a:rPr>
              <a:t>FRGP</a:t>
            </a:r>
          </a:p>
          <a:p>
            <a:pPr marL="0">
              <a:lnSpc>
                <a:spcPct val="107000"/>
              </a:lnSpc>
              <a:spcBef>
                <a:spcPts val="0"/>
              </a:spcBef>
            </a:pPr>
            <a:r>
              <a:rPr lang="en-US" dirty="0">
                <a:solidFill>
                  <a:srgbClr val="000000"/>
                </a:solidFill>
                <a:effectLst/>
                <a:ea typeface="Times New Roman" panose="02020603050405020304" pitchFamily="18" charset="0"/>
                <a:cs typeface="Calibri" panose="020F0502020204030204" pitchFamily="34" charset="0"/>
              </a:rPr>
              <a:t>GPN</a:t>
            </a:r>
          </a:p>
          <a:p>
            <a:pPr marL="0">
              <a:lnSpc>
                <a:spcPct val="107000"/>
              </a:lnSpc>
              <a:spcBef>
                <a:spcPts val="0"/>
              </a:spcBef>
            </a:pPr>
            <a:r>
              <a:rPr lang="en-US" dirty="0" err="1">
                <a:solidFill>
                  <a:srgbClr val="000000"/>
                </a:solidFill>
                <a:effectLst/>
                <a:ea typeface="Times New Roman" panose="02020603050405020304" pitchFamily="18" charset="0"/>
                <a:cs typeface="Arial" panose="020B0604020202020204" pitchFamily="34" charset="0"/>
              </a:rPr>
              <a:t>KanREN</a:t>
            </a:r>
            <a:endParaRPr lang="en-US" dirty="0">
              <a:solidFill>
                <a:srgbClr val="000000"/>
              </a:solidFill>
              <a:effectLst/>
              <a:ea typeface="Times New Roman" panose="02020603050405020304" pitchFamily="18" charset="0"/>
              <a:cs typeface="Calibri" panose="020F0502020204030204" pitchFamily="34" charset="0"/>
            </a:endParaRPr>
          </a:p>
          <a:p>
            <a:pPr marL="0">
              <a:lnSpc>
                <a:spcPct val="107000"/>
              </a:lnSpc>
              <a:spcBef>
                <a:spcPts val="0"/>
              </a:spcBef>
            </a:pPr>
            <a:r>
              <a:rPr lang="en-US" dirty="0">
                <a:solidFill>
                  <a:srgbClr val="000000"/>
                </a:solidFill>
                <a:effectLst/>
                <a:ea typeface="Times New Roman" panose="02020603050405020304" pitchFamily="18" charset="0"/>
                <a:cs typeface="Calibri" panose="020F0502020204030204" pitchFamily="34" charset="0"/>
              </a:rPr>
              <a:t>Merit</a:t>
            </a:r>
            <a:endParaRPr lang="en-US" dirty="0">
              <a:solidFill>
                <a:srgbClr val="000000"/>
              </a:solidFill>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err="1">
                <a:solidFill>
                  <a:srgbClr val="000000"/>
                </a:solidFill>
                <a:effectLst/>
                <a:ea typeface="Times New Roman" panose="02020603050405020304" pitchFamily="18" charset="0"/>
                <a:cs typeface="Arial" panose="020B0604020202020204" pitchFamily="34" charset="0"/>
              </a:rPr>
              <a:t>MOREnet</a:t>
            </a:r>
            <a:endParaRPr lang="en-US" dirty="0">
              <a:solidFill>
                <a:srgbClr val="000000"/>
              </a:solidFill>
              <a:effectLst/>
              <a:ea typeface="Times New Roman" panose="02020603050405020304" pitchFamily="18" charset="0"/>
              <a:cs typeface="Arial" panose="020B0604020202020204" pitchFamily="34" charset="0"/>
            </a:endParaRPr>
          </a:p>
          <a:p>
            <a:pPr marL="0">
              <a:lnSpc>
                <a:spcPct val="107000"/>
              </a:lnSpc>
              <a:spcBef>
                <a:spcPts val="0"/>
              </a:spcBef>
            </a:pPr>
            <a:r>
              <a:rPr lang="en-US" dirty="0">
                <a:solidFill>
                  <a:srgbClr val="000000"/>
                </a:solidFill>
                <a:effectLst/>
                <a:ea typeface="Times New Roman" panose="02020603050405020304" pitchFamily="18" charset="0"/>
                <a:cs typeface="Calibri" panose="020F0502020204030204" pitchFamily="34" charset="0"/>
              </a:rPr>
              <a:t>MREN</a:t>
            </a:r>
          </a:p>
          <a:p>
            <a:pPr marL="0">
              <a:lnSpc>
                <a:spcPct val="107000"/>
              </a:lnSpc>
              <a:spcBef>
                <a:spcPts val="0"/>
              </a:spcBef>
            </a:pPr>
            <a:r>
              <a:rPr lang="en-US" dirty="0">
                <a:solidFill>
                  <a:srgbClr val="000000"/>
                </a:solidFill>
                <a:ea typeface="Calibri" panose="020F0502020204030204" pitchFamily="34" charset="0"/>
                <a:cs typeface="Arial" panose="020B0604020202020204" pitchFamily="34" charset="0"/>
              </a:rPr>
              <a:t>Network Nebraska</a:t>
            </a:r>
          </a:p>
          <a:p>
            <a:pPr marL="0">
              <a:lnSpc>
                <a:spcPct val="107000"/>
              </a:lnSpc>
              <a:spcBef>
                <a:spcPts val="0"/>
              </a:spcBef>
            </a:pPr>
            <a:r>
              <a:rPr lang="en-US" dirty="0">
                <a:solidFill>
                  <a:schemeClr val="tx1"/>
                </a:solidFill>
                <a:ea typeface="Calibri" panose="020F0502020204030204" pitchFamily="34" charset="0"/>
                <a:cs typeface="Calibri" panose="020F0502020204030204" pitchFamily="34" charset="0"/>
              </a:rPr>
              <a:t>Northern Lights</a:t>
            </a:r>
          </a:p>
          <a:p>
            <a:pPr marL="0">
              <a:lnSpc>
                <a:spcPct val="107000"/>
              </a:lnSpc>
              <a:spcBef>
                <a:spcPts val="0"/>
              </a:spcBef>
            </a:pPr>
            <a:r>
              <a:rPr lang="en-US" dirty="0">
                <a:solidFill>
                  <a:schemeClr val="tx1"/>
                </a:solidFill>
                <a:effectLst/>
                <a:ea typeface="Calibri" panose="020F0502020204030204" pitchFamily="34" charset="0"/>
                <a:cs typeface="Calibri" panose="020F0502020204030204" pitchFamily="34" charset="0"/>
              </a:rPr>
              <a:t>Northern Crossroads</a:t>
            </a:r>
          </a:p>
          <a:p>
            <a:pPr marL="0" indent="0">
              <a:lnSpc>
                <a:spcPct val="107000"/>
              </a:lnSpc>
              <a:spcBef>
                <a:spcPts val="0"/>
              </a:spcBef>
              <a:buNone/>
            </a:pPr>
            <a:endParaRPr lang="en-US" dirty="0">
              <a:solidFill>
                <a:srgbClr val="7030A0"/>
              </a:solidFill>
              <a:effectLst/>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508E0438-DD32-C52A-2178-88D372F05395}"/>
              </a:ext>
            </a:extLst>
          </p:cNvPr>
          <p:cNvSpPr txBox="1">
            <a:spLocks/>
          </p:cNvSpPr>
          <p:nvPr/>
        </p:nvSpPr>
        <p:spPr>
          <a:xfrm>
            <a:off x="6322459" y="1266285"/>
            <a:ext cx="2752430" cy="2929919"/>
          </a:xfrm>
          <a:prstGeom prst="rect">
            <a:avLst/>
          </a:prstGeom>
          <a:ln>
            <a:noFill/>
          </a:ln>
        </p:spPr>
        <p:txBody>
          <a:bodyPr vert="horz" wrap="square" lIns="91440" tIns="45720" rIns="91440" bIns="45720" rtlCol="0">
            <a:noAutofit/>
          </a:bodyPr>
          <a:lstStyle>
            <a:lvl1pPr marL="257175" indent="-257175" algn="l" defTabSz="342900" rtl="0" eaLnBrk="1" latinLnBrk="0" hangingPunct="1">
              <a:spcBef>
                <a:spcPct val="20000"/>
              </a:spcBef>
              <a:buFont typeface="Arial"/>
              <a:buChar char="•"/>
              <a:defRPr sz="1800" kern="1200">
                <a:ln>
                  <a:noFill/>
                </a:ln>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1650" kern="1200">
                <a:ln>
                  <a:noFill/>
                </a:ln>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ln>
                  <a:noFill/>
                </a:ln>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a:lnSpc>
                <a:spcPct val="107000"/>
              </a:lnSpc>
              <a:spcBef>
                <a:spcPts val="0"/>
              </a:spcBef>
            </a:pPr>
            <a:r>
              <a:rPr lang="en-US" dirty="0" err="1">
                <a:solidFill>
                  <a:schemeClr val="tx1"/>
                </a:solidFill>
                <a:effectLst/>
                <a:ea typeface="Times New Roman" panose="02020603050405020304" pitchFamily="18" charset="0"/>
                <a:cs typeface="Calibri" panose="020F0502020204030204" pitchFamily="34" charset="0"/>
              </a:rPr>
              <a:t>NYSERNet</a:t>
            </a:r>
            <a:endParaRPr lang="en-US" dirty="0">
              <a:solidFill>
                <a:schemeClr val="tx1"/>
              </a:solidFill>
              <a:effectLst/>
              <a:ea typeface="Calibri" panose="020F0502020204030204" pitchFamily="34" charset="0"/>
              <a:cs typeface="Times New Roman" panose="02020603050405020304" pitchFamily="18" charset="0"/>
            </a:endParaRPr>
          </a:p>
          <a:p>
            <a:pPr marL="0">
              <a:lnSpc>
                <a:spcPct val="107000"/>
              </a:lnSpc>
              <a:spcBef>
                <a:spcPts val="0"/>
              </a:spcBef>
            </a:pPr>
            <a:r>
              <a:rPr lang="en-US" dirty="0">
                <a:solidFill>
                  <a:schemeClr val="tx1"/>
                </a:solidFill>
                <a:ea typeface="Calibri" panose="020F0502020204030204" pitchFamily="34" charset="0"/>
                <a:cs typeface="Calibri" panose="020F0502020204030204" pitchFamily="34" charset="0"/>
              </a:rPr>
              <a:t>OARnet</a:t>
            </a:r>
          </a:p>
          <a:p>
            <a:pPr marL="0" marR="0">
              <a:lnSpc>
                <a:spcPct val="107000"/>
              </a:lnSpc>
              <a:spcBef>
                <a:spcPts val="0"/>
              </a:spcBef>
              <a:spcAft>
                <a:spcPts val="0"/>
              </a:spcAft>
            </a:pPr>
            <a:r>
              <a:rPr lang="en-US" dirty="0">
                <a:solidFill>
                  <a:schemeClr val="tx1"/>
                </a:solidFill>
                <a:effectLst/>
                <a:ea typeface="Times New Roman" panose="02020603050405020304" pitchFamily="18" charset="0"/>
                <a:cs typeface="Calibri" panose="020F0502020204030204" pitchFamily="34" charset="0"/>
              </a:rPr>
              <a:t>OneNet</a:t>
            </a:r>
            <a:endParaRPr lang="en-US" dirty="0">
              <a:solidFill>
                <a:schemeClr val="tx1"/>
              </a:solidFill>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chemeClr val="tx1"/>
                </a:solidFill>
                <a:effectLst/>
                <a:ea typeface="Times New Roman" panose="02020603050405020304" pitchFamily="18" charset="0"/>
                <a:cs typeface="Arial" panose="020B0604020202020204" pitchFamily="34" charset="0"/>
              </a:rPr>
              <a:t>PNWGP</a:t>
            </a:r>
          </a:p>
          <a:p>
            <a:pPr marL="0">
              <a:lnSpc>
                <a:spcPct val="107000"/>
              </a:lnSpc>
              <a:spcBef>
                <a:spcPts val="0"/>
              </a:spcBef>
            </a:pPr>
            <a:r>
              <a:rPr lang="en-US" dirty="0">
                <a:solidFill>
                  <a:schemeClr val="tx1"/>
                </a:solidFill>
                <a:effectLst/>
                <a:ea typeface="Calibri" panose="020F0502020204030204" pitchFamily="34" charset="0"/>
                <a:cs typeface="Arial" panose="020B0604020202020204" pitchFamily="34" charset="0"/>
              </a:rPr>
              <a:t>SD-REED</a:t>
            </a:r>
          </a:p>
          <a:p>
            <a:pPr marL="0" marR="0">
              <a:lnSpc>
                <a:spcPct val="107000"/>
              </a:lnSpc>
              <a:spcBef>
                <a:spcPts val="0"/>
              </a:spcBef>
              <a:spcAft>
                <a:spcPts val="0"/>
              </a:spcAft>
            </a:pPr>
            <a:r>
              <a:rPr lang="en-US" dirty="0">
                <a:solidFill>
                  <a:schemeClr val="tx1"/>
                </a:solidFill>
                <a:ea typeface="Calibri" panose="020F0502020204030204" pitchFamily="34" charset="0"/>
                <a:cs typeface="Arial" panose="020B0604020202020204" pitchFamily="34" charset="0"/>
              </a:rPr>
              <a:t>Southern Crossroads</a:t>
            </a:r>
            <a:endParaRPr lang="en-US" dirty="0">
              <a:solidFill>
                <a:schemeClr val="tx1"/>
              </a:solidFill>
              <a:effectLst/>
              <a:ea typeface="Times New Roman" panose="02020603050405020304" pitchFamily="18" charset="0"/>
              <a:cs typeface="Calibri" panose="020F0502020204030204" pitchFamily="34" charset="0"/>
            </a:endParaRPr>
          </a:p>
          <a:p>
            <a:pPr marL="0">
              <a:lnSpc>
                <a:spcPct val="107000"/>
              </a:lnSpc>
              <a:spcBef>
                <a:spcPts val="0"/>
              </a:spcBef>
            </a:pPr>
            <a:r>
              <a:rPr lang="en-US" dirty="0">
                <a:solidFill>
                  <a:schemeClr val="tx1"/>
                </a:solidFill>
                <a:effectLst/>
                <a:ea typeface="Times New Roman" panose="02020603050405020304" pitchFamily="18" charset="0"/>
                <a:cs typeface="Calibri" panose="020F0502020204030204" pitchFamily="34" charset="0"/>
              </a:rPr>
              <a:t>Sun Corridor</a:t>
            </a:r>
          </a:p>
          <a:p>
            <a:pPr marL="0">
              <a:lnSpc>
                <a:spcPct val="107000"/>
              </a:lnSpc>
              <a:spcBef>
                <a:spcPts val="0"/>
              </a:spcBef>
            </a:pPr>
            <a:r>
              <a:rPr lang="en-US" dirty="0">
                <a:solidFill>
                  <a:schemeClr val="tx1"/>
                </a:solidFill>
                <a:ea typeface="Times New Roman" panose="02020603050405020304" pitchFamily="18" charset="0"/>
                <a:cs typeface="Calibri" panose="020F0502020204030204" pitchFamily="34" charset="0"/>
              </a:rPr>
              <a:t>University of Hawaii</a:t>
            </a:r>
          </a:p>
          <a:p>
            <a:pPr marL="0">
              <a:lnSpc>
                <a:spcPct val="107000"/>
              </a:lnSpc>
              <a:spcBef>
                <a:spcPts val="0"/>
              </a:spcBef>
            </a:pPr>
            <a:r>
              <a:rPr lang="en-US" dirty="0">
                <a:solidFill>
                  <a:schemeClr val="tx1"/>
                </a:solidFill>
                <a:ea typeface="Times New Roman" panose="02020603050405020304" pitchFamily="18" charset="0"/>
                <a:cs typeface="Calibri" panose="020F0502020204030204" pitchFamily="34" charset="0"/>
              </a:rPr>
              <a:t>UIUC</a:t>
            </a:r>
            <a:endParaRPr lang="en-US" dirty="0">
              <a:solidFill>
                <a:schemeClr val="tx1"/>
              </a:solidFill>
              <a:effectLst/>
              <a:ea typeface="Times New Roman" panose="02020603050405020304" pitchFamily="18" charset="0"/>
              <a:cs typeface="Arial" panose="020B0604020202020204" pitchFamily="34" charset="0"/>
            </a:endParaRPr>
          </a:p>
          <a:p>
            <a:pPr marL="0">
              <a:lnSpc>
                <a:spcPct val="107000"/>
              </a:lnSpc>
              <a:spcBef>
                <a:spcPts val="0"/>
              </a:spcBef>
            </a:pPr>
            <a:endParaRPr lang="en-US" dirty="0">
              <a:solidFill>
                <a:srgbClr val="7030A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282575" algn="l"/>
              </a:tabLst>
            </a:pPr>
            <a:endParaRPr lang="en-US" dirty="0">
              <a:solidFill>
                <a:srgbClr val="0000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44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lstStyle/>
          <a:p>
            <a:r>
              <a:rPr lang="en-US" dirty="0"/>
              <a:t>Regional Network Example: Georgia Tech / Southern Crossroads (</a:t>
            </a:r>
            <a:r>
              <a:rPr lang="en-US" dirty="0" err="1"/>
              <a:t>SoX</a:t>
            </a:r>
            <a:r>
              <a:rPr lang="en-US" dirty="0"/>
              <a:t>)</a:t>
            </a: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a:xfrm>
            <a:off x="398079" y="1168551"/>
            <a:ext cx="8745921" cy="3467666"/>
          </a:xfrm>
        </p:spPr>
        <p:txBody>
          <a:bodyPr/>
          <a:lstStyle/>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Participating with multiple nodes in the Southeast</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Clemson University is also participating</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Presentations from Dr. Alex </a:t>
            </a:r>
            <a:r>
              <a:rPr lang="en-US" sz="1500" dirty="0" err="1">
                <a:latin typeface="Calibri" panose="020F0502020204030204" pitchFamily="34" charset="0"/>
                <a:ea typeface="Calibri" panose="020F0502020204030204" pitchFamily="34" charset="0"/>
              </a:rPr>
              <a:t>Feltus</a:t>
            </a:r>
            <a:r>
              <a:rPr lang="en-US" sz="1500" dirty="0">
                <a:latin typeface="Calibri" panose="020F0502020204030204" pitchFamily="34" charset="0"/>
                <a:ea typeface="Calibri" panose="020F0502020204030204" pitchFamily="34" charset="0"/>
              </a:rPr>
              <a:t> and Dr. Larry </a:t>
            </a:r>
            <a:r>
              <a:rPr lang="en-US" sz="1500" dirty="0" err="1">
                <a:latin typeface="Calibri" panose="020F0502020204030204" pitchFamily="34" charset="0"/>
                <a:ea typeface="Calibri" panose="020F0502020204030204" pitchFamily="34" charset="0"/>
              </a:rPr>
              <a:t>Smarr</a:t>
            </a:r>
            <a:r>
              <a:rPr lang="en-US" sz="1500" dirty="0">
                <a:latin typeface="Calibri" panose="020F0502020204030204" pitchFamily="34" charset="0"/>
                <a:ea typeface="Calibri" panose="020F0502020204030204" pitchFamily="34" charset="0"/>
              </a:rPr>
              <a:t> to </a:t>
            </a:r>
            <a:r>
              <a:rPr lang="en-US" sz="1500" dirty="0" err="1">
                <a:latin typeface="Calibri" panose="020F0502020204030204" pitchFamily="34" charset="0"/>
                <a:ea typeface="Calibri" panose="020F0502020204030204" pitchFamily="34" charset="0"/>
              </a:rPr>
              <a:t>SoX</a:t>
            </a:r>
            <a:r>
              <a:rPr lang="en-US" sz="1500" dirty="0">
                <a:latin typeface="Calibri" panose="020F0502020204030204" pitchFamily="34" charset="0"/>
                <a:ea typeface="Calibri" panose="020F0502020204030204" pitchFamily="34" charset="0"/>
              </a:rPr>
              <a:t> community</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FIONA nodes purchased as DTNs or </a:t>
            </a:r>
            <a:r>
              <a:rPr lang="en-US" sz="1500" dirty="0" err="1">
                <a:latin typeface="Calibri" panose="020F0502020204030204" pitchFamily="34" charset="0"/>
                <a:ea typeface="Times New Roman" panose="02020603050405020304" pitchFamily="18" charset="0"/>
              </a:rPr>
              <a:t>perfSONAR</a:t>
            </a:r>
            <a:r>
              <a:rPr lang="en-US" sz="1500" dirty="0">
                <a:latin typeface="Calibri" panose="020F0502020204030204" pitchFamily="34" charset="0"/>
                <a:ea typeface="Times New Roman" panose="02020603050405020304" pitchFamily="18" charset="0"/>
              </a:rPr>
              <a:t> test points are in process of redeploying as Nautilus nodes</a:t>
            </a:r>
            <a:endParaRPr lang="en-US" sz="1500" dirty="0">
              <a:latin typeface="Calibri" panose="020F0502020204030204" pitchFamily="34" charset="0"/>
              <a:ea typeface="Calibri" panose="020F0502020204030204" pitchFamily="34" charset="0"/>
            </a:endParaRP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Goal is to enable research within our community and looking to assist faculty unfamiliar with the platform</a:t>
            </a:r>
            <a:endParaRPr lang="en-US" sz="1500" dirty="0">
              <a:latin typeface="Calibri" panose="020F0502020204030204" pitchFamily="34" charset="0"/>
              <a:ea typeface="Calibri" panose="020F0502020204030204" pitchFamily="34" charset="0"/>
            </a:endParaRPr>
          </a:p>
          <a:p>
            <a:pPr marL="342892" indent="-342892">
              <a:spcBef>
                <a:spcPts val="600"/>
              </a:spcBef>
              <a:spcAft>
                <a:spcPts val="600"/>
              </a:spcAft>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SoX</a:t>
            </a:r>
            <a:r>
              <a:rPr lang="en-US" sz="1500" dirty="0">
                <a:latin typeface="Calibri" panose="020F0502020204030204" pitchFamily="34" charset="0"/>
                <a:ea typeface="Times New Roman" panose="02020603050405020304" pitchFamily="18" charset="0"/>
              </a:rPr>
              <a:t> is looking to collaborate on toolkits, demos, training we can share, invite, host, etc. for our community to help take advantage of the NRP</a:t>
            </a:r>
            <a:endParaRPr lang="en-US" sz="1500" dirty="0">
              <a:latin typeface="Calibri" panose="020F0502020204030204" pitchFamily="34" charset="0"/>
              <a:ea typeface="Calibri" panose="020F0502020204030204" pitchFamily="34" charset="0"/>
            </a:endParaRPr>
          </a:p>
          <a:p>
            <a:pPr marL="342892" indent="-342892">
              <a:spcBef>
                <a:spcPts val="600"/>
              </a:spcBef>
              <a:spcAft>
                <a:spcPts val="600"/>
              </a:spcAft>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SoX</a:t>
            </a:r>
            <a:r>
              <a:rPr lang="en-US" sz="1500" dirty="0">
                <a:latin typeface="Calibri" panose="020F0502020204030204" pitchFamily="34" charset="0"/>
                <a:ea typeface="Times New Roman" panose="02020603050405020304" pitchFamily="18" charset="0"/>
              </a:rPr>
              <a:t> offers connectivity and space for those interested in hosting nodes</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Recent upgrade to 400G connectivity to </a:t>
            </a:r>
            <a:r>
              <a:rPr lang="en-US" sz="1500" dirty="0" err="1">
                <a:latin typeface="Calibri" panose="020F0502020204030204" pitchFamily="34" charset="0"/>
                <a:ea typeface="Calibri" panose="020F0502020204030204" pitchFamily="34" charset="0"/>
              </a:rPr>
              <a:t>ESnet</a:t>
            </a:r>
            <a:r>
              <a:rPr lang="en-US" sz="1500" dirty="0">
                <a:latin typeface="Calibri" panose="020F0502020204030204" pitchFamily="34" charset="0"/>
                <a:ea typeface="Calibri" panose="020F0502020204030204" pitchFamily="34" charset="0"/>
              </a:rPr>
              <a:t> and Internet2 – includes </a:t>
            </a:r>
            <a:r>
              <a:rPr lang="en-US" sz="1500" dirty="0" err="1">
                <a:latin typeface="Calibri" panose="020F0502020204030204" pitchFamily="34" charset="0"/>
                <a:ea typeface="Calibri" panose="020F0502020204030204" pitchFamily="34" charset="0"/>
              </a:rPr>
              <a:t>ESnet</a:t>
            </a:r>
            <a:r>
              <a:rPr lang="en-US" sz="1500" dirty="0">
                <a:latin typeface="Calibri" panose="020F0502020204030204" pitchFamily="34" charset="0"/>
                <a:ea typeface="Calibri" panose="020F0502020204030204" pitchFamily="34" charset="0"/>
              </a:rPr>
              <a:t> BW Challenge </a:t>
            </a:r>
          </a:p>
        </p:txBody>
      </p:sp>
      <p:pic>
        <p:nvPicPr>
          <p:cNvPr id="5" name="Picture 4" descr="A logo with a road and text&#10;&#10;Description automatically generated">
            <a:extLst>
              <a:ext uri="{FF2B5EF4-FFF2-40B4-BE49-F238E27FC236}">
                <a16:creationId xmlns:a16="http://schemas.microsoft.com/office/drawing/2014/main" id="{493F168F-FAEF-E1B9-5839-A65D496ED0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538" y="790549"/>
            <a:ext cx="1856236" cy="921260"/>
          </a:xfrm>
          <a:prstGeom prst="rect">
            <a:avLst/>
          </a:prstGeom>
        </p:spPr>
      </p:pic>
    </p:spTree>
    <p:extLst>
      <p:ext uri="{BB962C8B-B14F-4D97-AF65-F5344CB8AC3E}">
        <p14:creationId xmlns:p14="http://schemas.microsoft.com/office/powerpoint/2010/main" val="13817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lstStyle/>
          <a:p>
            <a:r>
              <a:rPr lang="en-US" dirty="0"/>
              <a:t>CENIC AIR as a Blueprint for Other RENs</a:t>
            </a: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p:txBody>
          <a:bodyPr/>
          <a:lstStyle/>
          <a:p>
            <a:pPr>
              <a:spcBef>
                <a:spcPts val="600"/>
              </a:spcBef>
              <a:spcAft>
                <a:spcPts val="600"/>
              </a:spcAft>
              <a:buFont typeface="Arial" panose="020B0604020202020204" pitchFamily="34" charset="0"/>
              <a:buChar char="•"/>
            </a:pPr>
            <a:r>
              <a:rPr lang="en-US" dirty="0"/>
              <a:t>Quilt Focus this year on potential to leverage CENIC AIR as a model for other RENs</a:t>
            </a:r>
          </a:p>
          <a:p>
            <a:pPr>
              <a:spcBef>
                <a:spcPts val="600"/>
              </a:spcBef>
              <a:spcAft>
                <a:spcPts val="600"/>
              </a:spcAft>
              <a:buFont typeface="Arial" panose="020B0604020202020204" pitchFamily="34" charset="0"/>
              <a:buChar char="•"/>
            </a:pPr>
            <a:r>
              <a:rPr lang="en-US" dirty="0"/>
              <a:t>Panel at upcoming Quilt member meeting next week with CENIC and its community member stakeholders to share CENIC AIR with regional network community</a:t>
            </a:r>
          </a:p>
          <a:p>
            <a:pPr>
              <a:spcBef>
                <a:spcPts val="600"/>
              </a:spcBef>
              <a:spcAft>
                <a:spcPts val="600"/>
              </a:spcAft>
              <a:buFont typeface="Arial" panose="020B0604020202020204" pitchFamily="34" charset="0"/>
              <a:buChar char="•"/>
            </a:pPr>
            <a:r>
              <a:rPr lang="en-US" dirty="0"/>
              <a:t>Potential for a future REN-focused CENIC AIR workshop to share additional details about the model</a:t>
            </a:r>
          </a:p>
        </p:txBody>
      </p:sp>
    </p:spTree>
    <p:extLst>
      <p:ext uri="{BB962C8B-B14F-4D97-AF65-F5344CB8AC3E}">
        <p14:creationId xmlns:p14="http://schemas.microsoft.com/office/powerpoint/2010/main" val="2122068207"/>
      </p:ext>
    </p:extLst>
  </p:cSld>
  <p:clrMapOvr>
    <a:masterClrMapping/>
  </p:clrMapOvr>
</p:sld>
</file>

<file path=ppt/theme/theme1.xml><?xml version="1.0" encoding="utf-8"?>
<a:theme xmlns:a="http://schemas.openxmlformats.org/drawingml/2006/main" name="4_Office Theme">
  <a:themeElements>
    <a:clrScheme name="Custom 2">
      <a:dk1>
        <a:sysClr val="windowText" lastClr="000000"/>
      </a:dk1>
      <a:lt1>
        <a:sysClr val="window" lastClr="FFFFFF"/>
      </a:lt1>
      <a:dk2>
        <a:srgbClr val="1F497D"/>
      </a:dk2>
      <a:lt2>
        <a:srgbClr val="B7DDE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127214</TotalTime>
  <Words>595</Words>
  <Application>Microsoft Macintosh PowerPoint</Application>
  <PresentationFormat>On-screen Show (16:9)</PresentationFormat>
  <Paragraphs>75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Symbol</vt:lpstr>
      <vt:lpstr>Times New Roman</vt:lpstr>
      <vt:lpstr>Univers LT Std 55</vt:lpstr>
      <vt:lpstr>4_Office Theme</vt:lpstr>
      <vt:lpstr>Expanding National Research Platform Usage through R&amp;E Networks</vt:lpstr>
      <vt:lpstr>PowerPoint Presentation</vt:lpstr>
      <vt:lpstr>Profiles of Regional R&amp;E Networks as CI Resources</vt:lpstr>
      <vt:lpstr>RENs and Campus Partners with Nautilus Nodes Connected to NRP – Jan 2025</vt:lpstr>
      <vt:lpstr>Regional Network Example: Georgia Tech / Southern Crossroads (SoX)</vt:lpstr>
      <vt:lpstr>CENIC AIR as a Blueprint for Other RENs</vt:lpstr>
    </vt:vector>
  </TitlesOfParts>
  <Company>Dave Reese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Points (101?)</dc:title>
  <dc:creator>David Reese</dc:creator>
  <cp:lastModifiedBy>DeFanti, Tom</cp:lastModifiedBy>
  <cp:revision>1222</cp:revision>
  <cp:lastPrinted>2024-03-21T13:51:19Z</cp:lastPrinted>
  <dcterms:created xsi:type="dcterms:W3CDTF">2016-02-04T17:18:46Z</dcterms:created>
  <dcterms:modified xsi:type="dcterms:W3CDTF">2025-02-05T18:07:58Z</dcterms:modified>
</cp:coreProperties>
</file>