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embeddedFontLst>
    <p:embeddedFont>
      <p:font typeface="Arial Narrow" panose="020B0604020202020204" pitchFamily="34" charset="0"/>
      <p:regular r:id="rId12"/>
      <p:bold r:id="rId13"/>
      <p:italic r:id="rId14"/>
      <p:boldItalic r:id="rId15"/>
    </p:embeddedFont>
    <p:embeddedFont>
      <p:font typeface="Inter" panose="02000503000000020004" pitchFamily="2" charset="0"/>
      <p:regular r:id="rId16"/>
      <p:bold r:id="rId17"/>
      <p:italic r:id="rId18"/>
      <p:boldItalic r:id="rId19"/>
    </p:embeddedFont>
    <p:embeddedFont>
      <p:font typeface="Inter Medium" panose="02000503000000020004" pitchFamily="2" charset="0"/>
      <p:regular r:id="rId20"/>
      <p:bold r:id="rId21"/>
      <p:italic r:id="rId22"/>
      <p:boldItalic r:id="rId23"/>
    </p:embeddedFont>
    <p:embeddedFont>
      <p:font typeface="Inter SemiBold" panose="02000503000000020004" pitchFamily="2" charset="0"/>
      <p:regular r:id="rId24"/>
      <p:bold r:id="rId25"/>
      <p:italic r:id="rId26"/>
      <p:boldItalic r:id="rId27"/>
    </p:embeddedFont>
    <p:embeddedFont>
      <p:font typeface="Roboto" panose="02000000000000000000" pitchFamily="2" charset="0"/>
      <p:regular r:id="rId28"/>
      <p:bold r:id="rId29"/>
      <p:italic r:id="rId30"/>
      <p:boldItalic r:id="rId31"/>
    </p:embeddedFont>
    <p:embeddedFont>
      <p:font typeface="Tahoma" panose="020B0604030504040204" pitchFamily="34"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21" Type="http://schemas.openxmlformats.org/officeDocument/2006/relationships/font" Target="fonts/font10.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33" Type="http://schemas.openxmlformats.org/officeDocument/2006/relationships/font" Target="fonts/font22.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3.fntdata"/><Relationship Id="rId32" Type="http://schemas.openxmlformats.org/officeDocument/2006/relationships/font" Target="fonts/font2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8.fntdata"/><Relationship Id="rId31"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font" Target="fonts/font19.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d856bfe00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g2d856bfe0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29e7a791a9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29e7a791a9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29e7a791a9_0_3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1"/>
          </a:p>
        </p:txBody>
      </p:sp>
      <p:sp>
        <p:nvSpPr>
          <p:cNvPr id="99" name="Google Shape;99;g329e7a791a9_0_3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29e7a791a9_0_4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1"/>
          </a:p>
        </p:txBody>
      </p:sp>
      <p:sp>
        <p:nvSpPr>
          <p:cNvPr id="116" name="Google Shape;116;g329e7a791a9_0_4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29e7a791a9_0_6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1"/>
          </a:p>
        </p:txBody>
      </p:sp>
      <p:sp>
        <p:nvSpPr>
          <p:cNvPr id="123" name="Google Shape;123;g329e7a791a9_0_6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29e7a791a9_0_8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1"/>
          </a:p>
        </p:txBody>
      </p:sp>
      <p:sp>
        <p:nvSpPr>
          <p:cNvPr id="212" name="Google Shape;212;g329e7a791a9_0_8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29e7a791a9_0_1045: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329e7a791a9_0_10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29e7a791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29e7a791a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29e7a791a9_0_121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29e7a791a9_0_1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2">
  <p:cSld name="OBJECT_1_1">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rmAutofit/>
          </a:bodyPr>
          <a:lstStyle>
            <a:lvl1pPr marL="0" marR="0" lvl="0" indent="0" algn="l">
              <a:spcBef>
                <a:spcPts val="0"/>
              </a:spcBef>
              <a:spcAft>
                <a:spcPts val="0"/>
              </a:spcAft>
              <a:buClr>
                <a:schemeClr val="accent1"/>
              </a:buClr>
              <a:buSzPts val="2800"/>
              <a:buNone/>
              <a:defRPr i="0" u="none" strike="noStrike" cap="none">
                <a:solidFill>
                  <a:schemeClr val="accent1"/>
                </a:solidFill>
              </a:defRPr>
            </a:lvl1pPr>
            <a:lvl2pPr lvl="1" indent="0">
              <a:spcBef>
                <a:spcPts val="0"/>
              </a:spcBef>
              <a:spcAft>
                <a:spcPts val="0"/>
              </a:spcAft>
              <a:buSzPts val="2800"/>
              <a:buNone/>
              <a:defRPr sz="1800"/>
            </a:lvl2pPr>
            <a:lvl3pPr lvl="2" indent="0">
              <a:spcBef>
                <a:spcPts val="0"/>
              </a:spcBef>
              <a:spcAft>
                <a:spcPts val="0"/>
              </a:spcAft>
              <a:buSzPts val="2800"/>
              <a:buNone/>
              <a:defRPr sz="1800"/>
            </a:lvl3pPr>
            <a:lvl4pPr lvl="3" indent="0">
              <a:spcBef>
                <a:spcPts val="0"/>
              </a:spcBef>
              <a:spcAft>
                <a:spcPts val="0"/>
              </a:spcAft>
              <a:buSzPts val="2800"/>
              <a:buNone/>
              <a:defRPr sz="1800"/>
            </a:lvl4pPr>
            <a:lvl5pPr lvl="4" indent="0">
              <a:spcBef>
                <a:spcPts val="0"/>
              </a:spcBef>
              <a:spcAft>
                <a:spcPts val="0"/>
              </a:spcAft>
              <a:buSzPts val="2800"/>
              <a:buNone/>
              <a:defRPr sz="1800"/>
            </a:lvl5pPr>
            <a:lvl6pPr lvl="5" indent="0">
              <a:spcBef>
                <a:spcPts val="0"/>
              </a:spcBef>
              <a:spcAft>
                <a:spcPts val="0"/>
              </a:spcAft>
              <a:buSzPts val="2800"/>
              <a:buNone/>
              <a:defRPr sz="1800"/>
            </a:lvl6pPr>
            <a:lvl7pPr lvl="6" indent="0">
              <a:spcBef>
                <a:spcPts val="0"/>
              </a:spcBef>
              <a:spcAft>
                <a:spcPts val="0"/>
              </a:spcAft>
              <a:buSzPts val="2800"/>
              <a:buNone/>
              <a:defRPr sz="1800"/>
            </a:lvl7pPr>
            <a:lvl8pPr lvl="7" indent="0">
              <a:spcBef>
                <a:spcPts val="0"/>
              </a:spcBef>
              <a:spcAft>
                <a:spcPts val="0"/>
              </a:spcAft>
              <a:buSzPts val="2800"/>
              <a:buNone/>
              <a:defRPr sz="1800"/>
            </a:lvl8pPr>
            <a:lvl9pPr lvl="8" indent="0">
              <a:spcBef>
                <a:spcPts val="0"/>
              </a:spcBef>
              <a:spcAft>
                <a:spcPts val="0"/>
              </a:spcAft>
              <a:buSzPts val="2800"/>
              <a:buNone/>
              <a:defRPr sz="1800"/>
            </a:lvl9pPr>
          </a:lstStyle>
          <a:p>
            <a:endParaRPr/>
          </a:p>
        </p:txBody>
      </p:sp>
      <p:sp>
        <p:nvSpPr>
          <p:cNvPr id="52" name="Google Shape;52;p13"/>
          <p:cNvSpPr txBox="1">
            <a:spLocks noGrp="1"/>
          </p:cNvSpPr>
          <p:nvPr>
            <p:ph type="body" idx="1"/>
          </p:nvPr>
        </p:nvSpPr>
        <p:spPr>
          <a:xfrm>
            <a:off x="457200" y="938225"/>
            <a:ext cx="3947100" cy="3495000"/>
          </a:xfrm>
          <a:prstGeom prst="rect">
            <a:avLst/>
          </a:prstGeom>
          <a:noFill/>
          <a:ln>
            <a:noFill/>
          </a:ln>
        </p:spPr>
        <p:txBody>
          <a:bodyPr spcFirstLastPara="1" wrap="square" lIns="91425" tIns="91425" rIns="91425" bIns="91425" anchor="t" anchorCtr="0">
            <a:normAutofit/>
          </a:bodyPr>
          <a:lstStyle>
            <a:lvl1pPr marL="457200" marR="0" lvl="0" indent="-381000" algn="l">
              <a:spcBef>
                <a:spcPts val="880"/>
              </a:spcBef>
              <a:spcAft>
                <a:spcPts val="0"/>
              </a:spcAft>
              <a:buClr>
                <a:schemeClr val="accent1"/>
              </a:buClr>
              <a:buSzPts val="2400"/>
              <a:buChar char="•"/>
              <a:defRPr sz="2400" i="0" u="none" strike="noStrike" cap="none">
                <a:solidFill>
                  <a:schemeClr val="dk1"/>
                </a:solidFill>
              </a:defRPr>
            </a:lvl1pPr>
            <a:lvl2pPr marL="914400" marR="0" lvl="1" indent="-336550" algn="l">
              <a:spcBef>
                <a:spcPts val="1200"/>
              </a:spcBef>
              <a:spcAft>
                <a:spcPts val="0"/>
              </a:spcAft>
              <a:buClr>
                <a:srgbClr val="363738"/>
              </a:buClr>
              <a:buSzPts val="1700"/>
              <a:buChar char="–"/>
              <a:defRPr sz="2000" i="0" u="none" strike="noStrike" cap="none">
                <a:solidFill>
                  <a:schemeClr val="dk1"/>
                </a:solidFill>
              </a:defRPr>
            </a:lvl2pPr>
            <a:lvl3pPr marL="1371600" marR="0" lvl="2" indent="-342900" algn="l">
              <a:spcBef>
                <a:spcPts val="1200"/>
              </a:spcBef>
              <a:spcAft>
                <a:spcPts val="0"/>
              </a:spcAft>
              <a:buClr>
                <a:srgbClr val="363738"/>
              </a:buClr>
              <a:buSzPts val="1800"/>
              <a:buChar char="•"/>
              <a:defRPr sz="1800" i="0" u="none" strike="noStrike" cap="none">
                <a:solidFill>
                  <a:schemeClr val="dk1"/>
                </a:solidFill>
              </a:defRPr>
            </a:lvl3pPr>
            <a:lvl4pPr marL="1828800" marR="0" lvl="3" indent="-330200" algn="l">
              <a:spcBef>
                <a:spcPts val="1200"/>
              </a:spcBef>
              <a:spcAft>
                <a:spcPts val="0"/>
              </a:spcAft>
              <a:buClr>
                <a:srgbClr val="363738"/>
              </a:buClr>
              <a:buSzPts val="1600"/>
              <a:buChar char="–"/>
              <a:defRPr sz="1600" i="0" u="none" strike="noStrike" cap="none">
                <a:solidFill>
                  <a:schemeClr val="dk1"/>
                </a:solidFill>
              </a:defRPr>
            </a:lvl4pPr>
            <a:lvl5pPr marL="2286000" marR="0" lvl="4" indent="-317500" algn="l">
              <a:spcBef>
                <a:spcPts val="1200"/>
              </a:spcBef>
              <a:spcAft>
                <a:spcPts val="0"/>
              </a:spcAft>
              <a:buClr>
                <a:srgbClr val="363738"/>
              </a:buClr>
              <a:buSzPts val="1400"/>
              <a:buChar char="»"/>
              <a:defRPr sz="1400" i="0" u="none" strike="noStrike" cap="none">
                <a:solidFill>
                  <a:schemeClr val="dk1"/>
                </a:solidFill>
              </a:defRPr>
            </a:lvl5pPr>
            <a:lvl6pPr marL="2743200" marR="0" lvl="5" indent="-304800" algn="l">
              <a:spcBef>
                <a:spcPts val="1200"/>
              </a:spcBef>
              <a:spcAft>
                <a:spcPts val="0"/>
              </a:spcAft>
              <a:buClr>
                <a:schemeClr val="dk1"/>
              </a:buClr>
              <a:buSzPts val="1200"/>
              <a:buChar char="•"/>
              <a:defRPr sz="1200" i="1" u="none" strike="noStrike" cap="none">
                <a:solidFill>
                  <a:schemeClr val="dk1"/>
                </a:solidFill>
              </a:defRPr>
            </a:lvl6pPr>
            <a:lvl7pPr marL="3200400" marR="0" lvl="6" indent="-292100" algn="l">
              <a:spcBef>
                <a:spcPts val="1200"/>
              </a:spcBef>
              <a:spcAft>
                <a:spcPts val="0"/>
              </a:spcAft>
              <a:buClr>
                <a:schemeClr val="dk1"/>
              </a:buClr>
              <a:buSzPts val="1000"/>
              <a:buChar char="•"/>
              <a:defRPr sz="1000" i="1" u="none" strike="noStrike" cap="none">
                <a:solidFill>
                  <a:schemeClr val="dk1"/>
                </a:solidFill>
              </a:defRPr>
            </a:lvl7pPr>
            <a:lvl8pPr marL="3657600" marR="0" lvl="7" indent="-279400" algn="l">
              <a:spcBef>
                <a:spcPts val="1200"/>
              </a:spcBef>
              <a:spcAft>
                <a:spcPts val="0"/>
              </a:spcAft>
              <a:buClr>
                <a:schemeClr val="dk1"/>
              </a:buClr>
              <a:buSzPts val="800"/>
              <a:buChar char="•"/>
              <a:defRPr sz="800" i="1" u="none" strike="noStrike" cap="none">
                <a:solidFill>
                  <a:schemeClr val="dk1"/>
                </a:solidFill>
              </a:defRPr>
            </a:lvl8pPr>
            <a:lvl9pPr marL="4114800" marR="0" lvl="8" indent="-266700" algn="l">
              <a:spcBef>
                <a:spcPts val="1200"/>
              </a:spcBef>
              <a:spcAft>
                <a:spcPts val="1200"/>
              </a:spcAft>
              <a:buClr>
                <a:schemeClr val="dk1"/>
              </a:buClr>
              <a:buSzPts val="600"/>
              <a:buChar char="•"/>
              <a:defRPr sz="600" i="1" u="none" strike="noStrike" cap="none">
                <a:solidFill>
                  <a:schemeClr val="dk1"/>
                </a:solidFill>
              </a:defRPr>
            </a:lvl9pPr>
          </a:lstStyle>
          <a:p>
            <a:endParaRPr/>
          </a:p>
        </p:txBody>
      </p:sp>
      <p:pic>
        <p:nvPicPr>
          <p:cNvPr id="53" name="Google Shape;53;p13" descr="ESnet_Logo_Footer.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779007" y="4801500"/>
            <a:ext cx="907793" cy="272100"/>
          </a:xfrm>
          <a:prstGeom prst="rect">
            <a:avLst/>
          </a:prstGeom>
          <a:noFill/>
          <a:ln>
            <a:noFill/>
          </a:ln>
        </p:spPr>
      </p:pic>
      <p:sp>
        <p:nvSpPr>
          <p:cNvPr id="54" name="Google Shape;54;p13"/>
          <p:cNvSpPr txBox="1">
            <a:spLocks noGrp="1"/>
          </p:cNvSpPr>
          <p:nvPr>
            <p:ph type="body" idx="2"/>
          </p:nvPr>
        </p:nvSpPr>
        <p:spPr>
          <a:xfrm>
            <a:off x="4739700" y="938250"/>
            <a:ext cx="3947100" cy="3495000"/>
          </a:xfrm>
          <a:prstGeom prst="rect">
            <a:avLst/>
          </a:prstGeom>
          <a:noFill/>
          <a:ln>
            <a:noFill/>
          </a:ln>
        </p:spPr>
        <p:txBody>
          <a:bodyPr spcFirstLastPara="1" wrap="square" lIns="91425" tIns="91425" rIns="91425" bIns="91425" anchor="t" anchorCtr="0">
            <a:normAutofit/>
          </a:bodyPr>
          <a:lstStyle>
            <a:lvl1pPr marL="457200" marR="0" lvl="0" indent="-381000" algn="l">
              <a:spcBef>
                <a:spcPts val="880"/>
              </a:spcBef>
              <a:spcAft>
                <a:spcPts val="0"/>
              </a:spcAft>
              <a:buClr>
                <a:schemeClr val="accent1"/>
              </a:buClr>
              <a:buSzPts val="2400"/>
              <a:buChar char="•"/>
              <a:defRPr sz="2400" i="0" u="none" strike="noStrike" cap="none">
                <a:solidFill>
                  <a:schemeClr val="dk1"/>
                </a:solidFill>
              </a:defRPr>
            </a:lvl1pPr>
            <a:lvl2pPr marL="914400" marR="0" lvl="1" indent="-336550" algn="l">
              <a:spcBef>
                <a:spcPts val="1200"/>
              </a:spcBef>
              <a:spcAft>
                <a:spcPts val="0"/>
              </a:spcAft>
              <a:buClr>
                <a:srgbClr val="363738"/>
              </a:buClr>
              <a:buSzPts val="1700"/>
              <a:buChar char="–"/>
              <a:defRPr sz="2000" i="0" u="none" strike="noStrike" cap="none">
                <a:solidFill>
                  <a:schemeClr val="dk1"/>
                </a:solidFill>
              </a:defRPr>
            </a:lvl2pPr>
            <a:lvl3pPr marL="1371600" marR="0" lvl="2" indent="-342900" algn="l">
              <a:spcBef>
                <a:spcPts val="1200"/>
              </a:spcBef>
              <a:spcAft>
                <a:spcPts val="0"/>
              </a:spcAft>
              <a:buClr>
                <a:srgbClr val="363738"/>
              </a:buClr>
              <a:buSzPts val="1800"/>
              <a:buChar char="•"/>
              <a:defRPr sz="1800" i="0" u="none" strike="noStrike" cap="none">
                <a:solidFill>
                  <a:schemeClr val="dk1"/>
                </a:solidFill>
              </a:defRPr>
            </a:lvl3pPr>
            <a:lvl4pPr marL="1828800" marR="0" lvl="3" indent="-330200" algn="l">
              <a:spcBef>
                <a:spcPts val="1200"/>
              </a:spcBef>
              <a:spcAft>
                <a:spcPts val="0"/>
              </a:spcAft>
              <a:buClr>
                <a:srgbClr val="363738"/>
              </a:buClr>
              <a:buSzPts val="1600"/>
              <a:buChar char="–"/>
              <a:defRPr sz="1600" i="0" u="none" strike="noStrike" cap="none">
                <a:solidFill>
                  <a:schemeClr val="dk1"/>
                </a:solidFill>
              </a:defRPr>
            </a:lvl4pPr>
            <a:lvl5pPr marL="2286000" marR="0" lvl="4" indent="-317500" algn="l">
              <a:spcBef>
                <a:spcPts val="1200"/>
              </a:spcBef>
              <a:spcAft>
                <a:spcPts val="0"/>
              </a:spcAft>
              <a:buClr>
                <a:srgbClr val="363738"/>
              </a:buClr>
              <a:buSzPts val="1400"/>
              <a:buChar char="»"/>
              <a:defRPr sz="1400" i="0" u="none" strike="noStrike" cap="none">
                <a:solidFill>
                  <a:schemeClr val="dk1"/>
                </a:solidFill>
              </a:defRPr>
            </a:lvl5pPr>
            <a:lvl6pPr marL="2743200" marR="0" lvl="5" indent="-304800" algn="l">
              <a:spcBef>
                <a:spcPts val="1200"/>
              </a:spcBef>
              <a:spcAft>
                <a:spcPts val="0"/>
              </a:spcAft>
              <a:buClr>
                <a:schemeClr val="dk1"/>
              </a:buClr>
              <a:buSzPts val="1200"/>
              <a:buChar char="•"/>
              <a:defRPr sz="1200" i="1" u="none" strike="noStrike" cap="none">
                <a:solidFill>
                  <a:schemeClr val="dk1"/>
                </a:solidFill>
              </a:defRPr>
            </a:lvl6pPr>
            <a:lvl7pPr marL="3200400" marR="0" lvl="6" indent="-292100" algn="l">
              <a:spcBef>
                <a:spcPts val="1200"/>
              </a:spcBef>
              <a:spcAft>
                <a:spcPts val="0"/>
              </a:spcAft>
              <a:buClr>
                <a:schemeClr val="dk1"/>
              </a:buClr>
              <a:buSzPts val="1000"/>
              <a:buChar char="•"/>
              <a:defRPr sz="1000" i="1" u="none" strike="noStrike" cap="none">
                <a:solidFill>
                  <a:schemeClr val="dk1"/>
                </a:solidFill>
              </a:defRPr>
            </a:lvl7pPr>
            <a:lvl8pPr marL="3657600" marR="0" lvl="7" indent="-279400" algn="l">
              <a:spcBef>
                <a:spcPts val="1200"/>
              </a:spcBef>
              <a:spcAft>
                <a:spcPts val="0"/>
              </a:spcAft>
              <a:buClr>
                <a:schemeClr val="dk1"/>
              </a:buClr>
              <a:buSzPts val="800"/>
              <a:buChar char="•"/>
              <a:defRPr sz="800" i="1" u="none" strike="noStrike" cap="none">
                <a:solidFill>
                  <a:schemeClr val="dk1"/>
                </a:solidFill>
              </a:defRPr>
            </a:lvl8pPr>
            <a:lvl9pPr marL="4114800" marR="0" lvl="8" indent="-266700" algn="l">
              <a:spcBef>
                <a:spcPts val="1200"/>
              </a:spcBef>
              <a:spcAft>
                <a:spcPts val="1200"/>
              </a:spcAft>
              <a:buClr>
                <a:schemeClr val="dk1"/>
              </a:buClr>
              <a:buSzPts val="600"/>
              <a:buChar char="•"/>
              <a:defRPr sz="600" i="1" u="none" strike="noStrike" cap="none">
                <a:solidFill>
                  <a:schemeClr val="dk1"/>
                </a:solidFill>
              </a:defRPr>
            </a:lvl9pPr>
          </a:lstStyle>
          <a:p>
            <a:endParaRPr/>
          </a:p>
        </p:txBody>
      </p:sp>
      <p:sp>
        <p:nvSpPr>
          <p:cNvPr id="55" name="Google Shape;55;p13"/>
          <p:cNvSpPr txBox="1">
            <a:spLocks noGrp="1"/>
          </p:cNvSpPr>
          <p:nvPr>
            <p:ph type="sldNum" idx="12"/>
          </p:nvPr>
        </p:nvSpPr>
        <p:spPr>
          <a:xfrm>
            <a:off x="457200" y="4800591"/>
            <a:ext cx="447600" cy="273900"/>
          </a:xfrm>
          <a:prstGeom prst="rect">
            <a:avLst/>
          </a:prstGeom>
          <a:noFill/>
          <a:ln>
            <a:noFill/>
          </a:ln>
        </p:spPr>
        <p:txBody>
          <a:bodyPr spcFirstLastPara="1" wrap="square" lIns="91425" tIns="45700" rIns="91425" bIns="45700" anchor="ctr" anchorCtr="0">
            <a:normAutofit/>
          </a:bodyPr>
          <a:lstStyle>
            <a:lvl1pPr marL="0" marR="0" lvl="0" indent="0" algn="l">
              <a:spcBef>
                <a:spcPts val="0"/>
              </a:spcBef>
              <a:buNone/>
              <a:defRPr sz="900" b="0" i="0" u="none" strike="noStrike" cap="none">
                <a:solidFill>
                  <a:srgbClr val="363738"/>
                </a:solidFill>
                <a:latin typeface="Calibri"/>
                <a:ea typeface="Calibri"/>
                <a:cs typeface="Calibri"/>
                <a:sym typeface="Calibri"/>
              </a:defRPr>
            </a:lvl1pPr>
            <a:lvl2pPr marL="0" marR="0" lvl="1" indent="0" algn="l">
              <a:spcBef>
                <a:spcPts val="0"/>
              </a:spcBef>
              <a:buNone/>
              <a:defRPr sz="900" b="0" i="0" u="none" strike="noStrike" cap="none">
                <a:solidFill>
                  <a:srgbClr val="363738"/>
                </a:solidFill>
                <a:latin typeface="Calibri"/>
                <a:ea typeface="Calibri"/>
                <a:cs typeface="Calibri"/>
                <a:sym typeface="Calibri"/>
              </a:defRPr>
            </a:lvl2pPr>
            <a:lvl3pPr marL="0" marR="0" lvl="2" indent="0" algn="l">
              <a:spcBef>
                <a:spcPts val="0"/>
              </a:spcBef>
              <a:buNone/>
              <a:defRPr sz="900" b="0" i="0" u="none" strike="noStrike" cap="none">
                <a:solidFill>
                  <a:srgbClr val="363738"/>
                </a:solidFill>
                <a:latin typeface="Calibri"/>
                <a:ea typeface="Calibri"/>
                <a:cs typeface="Calibri"/>
                <a:sym typeface="Calibri"/>
              </a:defRPr>
            </a:lvl3pPr>
            <a:lvl4pPr marL="0" marR="0" lvl="3" indent="0" algn="l">
              <a:spcBef>
                <a:spcPts val="0"/>
              </a:spcBef>
              <a:buNone/>
              <a:defRPr sz="900" b="0" i="0" u="none" strike="noStrike" cap="none">
                <a:solidFill>
                  <a:srgbClr val="363738"/>
                </a:solidFill>
                <a:latin typeface="Calibri"/>
                <a:ea typeface="Calibri"/>
                <a:cs typeface="Calibri"/>
                <a:sym typeface="Calibri"/>
              </a:defRPr>
            </a:lvl4pPr>
            <a:lvl5pPr marL="0" marR="0" lvl="4" indent="0" algn="l">
              <a:spcBef>
                <a:spcPts val="0"/>
              </a:spcBef>
              <a:buNone/>
              <a:defRPr sz="900" b="0" i="0" u="none" strike="noStrike" cap="none">
                <a:solidFill>
                  <a:srgbClr val="363738"/>
                </a:solidFill>
                <a:latin typeface="Calibri"/>
                <a:ea typeface="Calibri"/>
                <a:cs typeface="Calibri"/>
                <a:sym typeface="Calibri"/>
              </a:defRPr>
            </a:lvl5pPr>
            <a:lvl6pPr marL="0" marR="0" lvl="5" indent="0" algn="l">
              <a:spcBef>
                <a:spcPts val="0"/>
              </a:spcBef>
              <a:buNone/>
              <a:defRPr sz="900" b="0" i="0" u="none" strike="noStrike" cap="none">
                <a:solidFill>
                  <a:srgbClr val="363738"/>
                </a:solidFill>
                <a:latin typeface="Calibri"/>
                <a:ea typeface="Calibri"/>
                <a:cs typeface="Calibri"/>
                <a:sym typeface="Calibri"/>
              </a:defRPr>
            </a:lvl6pPr>
            <a:lvl7pPr marL="0" marR="0" lvl="6" indent="0" algn="l">
              <a:spcBef>
                <a:spcPts val="0"/>
              </a:spcBef>
              <a:buNone/>
              <a:defRPr sz="900" b="0" i="0" u="none" strike="noStrike" cap="none">
                <a:solidFill>
                  <a:srgbClr val="363738"/>
                </a:solidFill>
                <a:latin typeface="Calibri"/>
                <a:ea typeface="Calibri"/>
                <a:cs typeface="Calibri"/>
                <a:sym typeface="Calibri"/>
              </a:defRPr>
            </a:lvl7pPr>
            <a:lvl8pPr marL="0" marR="0" lvl="7" indent="0" algn="l">
              <a:spcBef>
                <a:spcPts val="0"/>
              </a:spcBef>
              <a:buNone/>
              <a:defRPr sz="900" b="0" i="0" u="none" strike="noStrike" cap="none">
                <a:solidFill>
                  <a:srgbClr val="363738"/>
                </a:solidFill>
                <a:latin typeface="Calibri"/>
                <a:ea typeface="Calibri"/>
                <a:cs typeface="Calibri"/>
                <a:sym typeface="Calibri"/>
              </a:defRPr>
            </a:lvl8pPr>
            <a:lvl9pPr marL="0" marR="0" lvl="8" indent="0" algn="l">
              <a:spcBef>
                <a:spcPts val="0"/>
              </a:spcBef>
              <a:buNone/>
              <a:defRPr sz="900" b="0" i="0" u="none" strike="noStrike" cap="none">
                <a:solidFill>
                  <a:srgbClr val="36373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rmAutofit/>
          </a:bodyPr>
          <a:lstStyle>
            <a:lvl1pPr marL="0" marR="0" lvl="0" indent="0" algn="l">
              <a:spcBef>
                <a:spcPts val="0"/>
              </a:spcBef>
              <a:spcAft>
                <a:spcPts val="0"/>
              </a:spcAft>
              <a:buClr>
                <a:schemeClr val="accent1"/>
              </a:buClr>
              <a:buSzPts val="2800"/>
              <a:buNone/>
              <a:defRPr i="0" u="none" strike="noStrike" cap="none">
                <a:solidFill>
                  <a:schemeClr val="accent1"/>
                </a:solidFill>
              </a:defRPr>
            </a:lvl1pPr>
            <a:lvl2pPr lvl="1"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2pPr>
            <a:lvl3pPr lvl="2"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3pPr>
            <a:lvl4pPr lvl="3"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4pPr>
            <a:lvl5pPr lvl="4"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5pPr>
            <a:lvl6pPr lvl="5"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6pPr>
            <a:lvl7pPr lvl="6"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7pPr>
            <a:lvl8pPr lvl="7"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8pPr>
            <a:lvl9pPr lvl="8" indent="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9pPr>
          </a:lstStyle>
          <a:p>
            <a:endParaRPr/>
          </a:p>
        </p:txBody>
      </p:sp>
      <p:pic>
        <p:nvPicPr>
          <p:cNvPr id="58" name="Google Shape;58;p14" descr="ESnet_Logo_Footer.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779007" y="4800600"/>
            <a:ext cx="907793" cy="272100"/>
          </a:xfrm>
          <a:prstGeom prst="rect">
            <a:avLst/>
          </a:prstGeom>
          <a:noFill/>
          <a:ln>
            <a:noFill/>
          </a:ln>
        </p:spPr>
      </p:pic>
      <p:sp>
        <p:nvSpPr>
          <p:cNvPr id="59" name="Google Shape;59;p14"/>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rmAutofit/>
          </a:bodyPr>
          <a:lstStyle>
            <a:lvl1pPr marL="0" marR="0" lvl="0" indent="0" algn="l">
              <a:spcBef>
                <a:spcPts val="0"/>
              </a:spcBef>
              <a:buNone/>
              <a:defRPr sz="900" b="0" i="0" u="none" strike="noStrike" cap="none">
                <a:solidFill>
                  <a:srgbClr val="363738"/>
                </a:solidFill>
                <a:latin typeface="Calibri"/>
                <a:ea typeface="Calibri"/>
                <a:cs typeface="Calibri"/>
                <a:sym typeface="Calibri"/>
              </a:defRPr>
            </a:lvl1pPr>
            <a:lvl2pPr marL="0" marR="0" lvl="1" indent="0" algn="l">
              <a:spcBef>
                <a:spcPts val="0"/>
              </a:spcBef>
              <a:buNone/>
              <a:defRPr sz="900" b="0" i="0" u="none" strike="noStrike" cap="none">
                <a:solidFill>
                  <a:srgbClr val="363738"/>
                </a:solidFill>
                <a:latin typeface="Calibri"/>
                <a:ea typeface="Calibri"/>
                <a:cs typeface="Calibri"/>
                <a:sym typeface="Calibri"/>
              </a:defRPr>
            </a:lvl2pPr>
            <a:lvl3pPr marL="0" marR="0" lvl="2" indent="0" algn="l">
              <a:spcBef>
                <a:spcPts val="0"/>
              </a:spcBef>
              <a:buNone/>
              <a:defRPr sz="900" b="0" i="0" u="none" strike="noStrike" cap="none">
                <a:solidFill>
                  <a:srgbClr val="363738"/>
                </a:solidFill>
                <a:latin typeface="Calibri"/>
                <a:ea typeface="Calibri"/>
                <a:cs typeface="Calibri"/>
                <a:sym typeface="Calibri"/>
              </a:defRPr>
            </a:lvl3pPr>
            <a:lvl4pPr marL="0" marR="0" lvl="3" indent="0" algn="l">
              <a:spcBef>
                <a:spcPts val="0"/>
              </a:spcBef>
              <a:buNone/>
              <a:defRPr sz="900" b="0" i="0" u="none" strike="noStrike" cap="none">
                <a:solidFill>
                  <a:srgbClr val="363738"/>
                </a:solidFill>
                <a:latin typeface="Calibri"/>
                <a:ea typeface="Calibri"/>
                <a:cs typeface="Calibri"/>
                <a:sym typeface="Calibri"/>
              </a:defRPr>
            </a:lvl4pPr>
            <a:lvl5pPr marL="0" marR="0" lvl="4" indent="0" algn="l">
              <a:spcBef>
                <a:spcPts val="0"/>
              </a:spcBef>
              <a:buNone/>
              <a:defRPr sz="900" b="0" i="0" u="none" strike="noStrike" cap="none">
                <a:solidFill>
                  <a:srgbClr val="363738"/>
                </a:solidFill>
                <a:latin typeface="Calibri"/>
                <a:ea typeface="Calibri"/>
                <a:cs typeface="Calibri"/>
                <a:sym typeface="Calibri"/>
              </a:defRPr>
            </a:lvl5pPr>
            <a:lvl6pPr marL="0" marR="0" lvl="5" indent="0" algn="l">
              <a:spcBef>
                <a:spcPts val="0"/>
              </a:spcBef>
              <a:buNone/>
              <a:defRPr sz="900" b="0" i="0" u="none" strike="noStrike" cap="none">
                <a:solidFill>
                  <a:srgbClr val="363738"/>
                </a:solidFill>
                <a:latin typeface="Calibri"/>
                <a:ea typeface="Calibri"/>
                <a:cs typeface="Calibri"/>
                <a:sym typeface="Calibri"/>
              </a:defRPr>
            </a:lvl6pPr>
            <a:lvl7pPr marL="0" marR="0" lvl="6" indent="0" algn="l">
              <a:spcBef>
                <a:spcPts val="0"/>
              </a:spcBef>
              <a:buNone/>
              <a:defRPr sz="900" b="0" i="0" u="none" strike="noStrike" cap="none">
                <a:solidFill>
                  <a:srgbClr val="363738"/>
                </a:solidFill>
                <a:latin typeface="Calibri"/>
                <a:ea typeface="Calibri"/>
                <a:cs typeface="Calibri"/>
                <a:sym typeface="Calibri"/>
              </a:defRPr>
            </a:lvl7pPr>
            <a:lvl8pPr marL="0" marR="0" lvl="7" indent="0" algn="l">
              <a:spcBef>
                <a:spcPts val="0"/>
              </a:spcBef>
              <a:buNone/>
              <a:defRPr sz="900" b="0" i="0" u="none" strike="noStrike" cap="none">
                <a:solidFill>
                  <a:srgbClr val="363738"/>
                </a:solidFill>
                <a:latin typeface="Calibri"/>
                <a:ea typeface="Calibri"/>
                <a:cs typeface="Calibri"/>
                <a:sym typeface="Calibri"/>
              </a:defRPr>
            </a:lvl8pPr>
            <a:lvl9pPr marL="0" marR="0" lvl="8" indent="0" algn="l">
              <a:spcBef>
                <a:spcPts val="0"/>
              </a:spcBef>
              <a:buNone/>
              <a:defRPr sz="900" b="0" i="0" u="none" strike="noStrike" cap="none">
                <a:solidFill>
                  <a:srgbClr val="36373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OBJECT_1_2">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rmAutofit/>
          </a:bodyPr>
          <a:lstStyle>
            <a:lvl1pPr marL="0" marR="0" lvl="0" indent="0" algn="l">
              <a:spcBef>
                <a:spcPts val="0"/>
              </a:spcBef>
              <a:spcAft>
                <a:spcPts val="0"/>
              </a:spcAft>
              <a:buClr>
                <a:schemeClr val="accent1"/>
              </a:buClr>
              <a:buSzPts val="2800"/>
              <a:buNone/>
              <a:defRPr i="0" u="none" strike="noStrike" cap="none">
                <a:solidFill>
                  <a:schemeClr val="accent1"/>
                </a:solidFill>
              </a:defRPr>
            </a:lvl1pPr>
            <a:lvl2pPr lvl="1" indent="0">
              <a:spcBef>
                <a:spcPts val="0"/>
              </a:spcBef>
              <a:spcAft>
                <a:spcPts val="0"/>
              </a:spcAft>
              <a:buSzPts val="2800"/>
              <a:buNone/>
              <a:defRPr sz="1800"/>
            </a:lvl2pPr>
            <a:lvl3pPr lvl="2" indent="0">
              <a:spcBef>
                <a:spcPts val="0"/>
              </a:spcBef>
              <a:spcAft>
                <a:spcPts val="0"/>
              </a:spcAft>
              <a:buSzPts val="2800"/>
              <a:buNone/>
              <a:defRPr sz="1800"/>
            </a:lvl3pPr>
            <a:lvl4pPr lvl="3" indent="0">
              <a:spcBef>
                <a:spcPts val="0"/>
              </a:spcBef>
              <a:spcAft>
                <a:spcPts val="0"/>
              </a:spcAft>
              <a:buSzPts val="2800"/>
              <a:buNone/>
              <a:defRPr sz="1800"/>
            </a:lvl4pPr>
            <a:lvl5pPr lvl="4" indent="0">
              <a:spcBef>
                <a:spcPts val="0"/>
              </a:spcBef>
              <a:spcAft>
                <a:spcPts val="0"/>
              </a:spcAft>
              <a:buSzPts val="2800"/>
              <a:buNone/>
              <a:defRPr sz="1800"/>
            </a:lvl5pPr>
            <a:lvl6pPr lvl="5" indent="0">
              <a:spcBef>
                <a:spcPts val="0"/>
              </a:spcBef>
              <a:spcAft>
                <a:spcPts val="0"/>
              </a:spcAft>
              <a:buSzPts val="2800"/>
              <a:buNone/>
              <a:defRPr sz="1800"/>
            </a:lvl6pPr>
            <a:lvl7pPr lvl="6" indent="0">
              <a:spcBef>
                <a:spcPts val="0"/>
              </a:spcBef>
              <a:spcAft>
                <a:spcPts val="0"/>
              </a:spcAft>
              <a:buSzPts val="2800"/>
              <a:buNone/>
              <a:defRPr sz="1800"/>
            </a:lvl7pPr>
            <a:lvl8pPr lvl="7" indent="0">
              <a:spcBef>
                <a:spcPts val="0"/>
              </a:spcBef>
              <a:spcAft>
                <a:spcPts val="0"/>
              </a:spcAft>
              <a:buSzPts val="2800"/>
              <a:buNone/>
              <a:defRPr sz="1800"/>
            </a:lvl8pPr>
            <a:lvl9pPr lvl="8" indent="0">
              <a:spcBef>
                <a:spcPts val="0"/>
              </a:spcBef>
              <a:spcAft>
                <a:spcPts val="0"/>
              </a:spcAft>
              <a:buSzPts val="2800"/>
              <a:buNone/>
              <a:defRPr sz="1800"/>
            </a:lvl9pPr>
          </a:lstStyle>
          <a:p>
            <a:endParaRPr/>
          </a:p>
        </p:txBody>
      </p:sp>
      <p:sp>
        <p:nvSpPr>
          <p:cNvPr id="62" name="Google Shape;62;p15"/>
          <p:cNvSpPr txBox="1">
            <a:spLocks noGrp="1"/>
          </p:cNvSpPr>
          <p:nvPr>
            <p:ph type="body" idx="1"/>
          </p:nvPr>
        </p:nvSpPr>
        <p:spPr>
          <a:xfrm>
            <a:off x="457225" y="938225"/>
            <a:ext cx="8229600" cy="3848100"/>
          </a:xfrm>
          <a:prstGeom prst="rect">
            <a:avLst/>
          </a:prstGeom>
          <a:noFill/>
          <a:ln>
            <a:noFill/>
          </a:ln>
        </p:spPr>
        <p:txBody>
          <a:bodyPr spcFirstLastPara="1" wrap="square" lIns="91425" tIns="91425" rIns="91425" bIns="91425" anchor="t" anchorCtr="0">
            <a:normAutofit/>
          </a:bodyPr>
          <a:lstStyle>
            <a:lvl1pPr marL="457200" marR="0" lvl="0" indent="-381000" algn="l">
              <a:spcBef>
                <a:spcPts val="880"/>
              </a:spcBef>
              <a:spcAft>
                <a:spcPts val="0"/>
              </a:spcAft>
              <a:buClr>
                <a:schemeClr val="accent1"/>
              </a:buClr>
              <a:buSzPts val="2400"/>
              <a:buChar char="•"/>
              <a:defRPr sz="2400" i="0" u="none" strike="noStrike" cap="none">
                <a:solidFill>
                  <a:schemeClr val="dk1"/>
                </a:solidFill>
              </a:defRPr>
            </a:lvl1pPr>
            <a:lvl2pPr marL="914400" marR="0" lvl="1" indent="-336550" algn="l">
              <a:spcBef>
                <a:spcPts val="1200"/>
              </a:spcBef>
              <a:spcAft>
                <a:spcPts val="0"/>
              </a:spcAft>
              <a:buClr>
                <a:srgbClr val="363738"/>
              </a:buClr>
              <a:buSzPts val="1700"/>
              <a:buChar char="–"/>
              <a:defRPr sz="2000" i="0" u="none" strike="noStrike" cap="none">
                <a:solidFill>
                  <a:schemeClr val="dk1"/>
                </a:solidFill>
              </a:defRPr>
            </a:lvl2pPr>
            <a:lvl3pPr marL="1371600" marR="0" lvl="2" indent="-342900" algn="l">
              <a:spcBef>
                <a:spcPts val="1200"/>
              </a:spcBef>
              <a:spcAft>
                <a:spcPts val="0"/>
              </a:spcAft>
              <a:buClr>
                <a:srgbClr val="363738"/>
              </a:buClr>
              <a:buSzPts val="1800"/>
              <a:buChar char="•"/>
              <a:defRPr sz="1800" i="0" u="none" strike="noStrike" cap="none">
                <a:solidFill>
                  <a:schemeClr val="dk1"/>
                </a:solidFill>
              </a:defRPr>
            </a:lvl3pPr>
            <a:lvl4pPr marL="1828800" marR="0" lvl="3" indent="-330200" algn="l">
              <a:spcBef>
                <a:spcPts val="1200"/>
              </a:spcBef>
              <a:spcAft>
                <a:spcPts val="0"/>
              </a:spcAft>
              <a:buClr>
                <a:srgbClr val="363738"/>
              </a:buClr>
              <a:buSzPts val="1600"/>
              <a:buChar char="–"/>
              <a:defRPr sz="1600" i="0" u="none" strike="noStrike" cap="none">
                <a:solidFill>
                  <a:schemeClr val="dk1"/>
                </a:solidFill>
              </a:defRPr>
            </a:lvl4pPr>
            <a:lvl5pPr marL="2286000" marR="0" lvl="4" indent="-317500" algn="l">
              <a:spcBef>
                <a:spcPts val="1200"/>
              </a:spcBef>
              <a:spcAft>
                <a:spcPts val="0"/>
              </a:spcAft>
              <a:buClr>
                <a:srgbClr val="363738"/>
              </a:buClr>
              <a:buSzPts val="1400"/>
              <a:buChar char="»"/>
              <a:defRPr sz="1400" i="0" u="none" strike="noStrike" cap="none">
                <a:solidFill>
                  <a:schemeClr val="dk1"/>
                </a:solidFill>
              </a:defRPr>
            </a:lvl5pPr>
            <a:lvl6pPr marL="2743200" marR="0" lvl="5" indent="-304800" algn="l">
              <a:spcBef>
                <a:spcPts val="1200"/>
              </a:spcBef>
              <a:spcAft>
                <a:spcPts val="0"/>
              </a:spcAft>
              <a:buClr>
                <a:schemeClr val="dk1"/>
              </a:buClr>
              <a:buSzPts val="1200"/>
              <a:buChar char="•"/>
              <a:defRPr sz="1200" i="1" u="none" strike="noStrike" cap="none">
                <a:solidFill>
                  <a:schemeClr val="dk1"/>
                </a:solidFill>
              </a:defRPr>
            </a:lvl6pPr>
            <a:lvl7pPr marL="3200400" marR="0" lvl="6" indent="-292100" algn="l">
              <a:spcBef>
                <a:spcPts val="1200"/>
              </a:spcBef>
              <a:spcAft>
                <a:spcPts val="0"/>
              </a:spcAft>
              <a:buClr>
                <a:schemeClr val="dk1"/>
              </a:buClr>
              <a:buSzPts val="1000"/>
              <a:buChar char="•"/>
              <a:defRPr sz="1000" i="1" u="none" strike="noStrike" cap="none">
                <a:solidFill>
                  <a:schemeClr val="dk1"/>
                </a:solidFill>
              </a:defRPr>
            </a:lvl7pPr>
            <a:lvl8pPr marL="3657600" marR="0" lvl="7" indent="-279400" algn="l">
              <a:spcBef>
                <a:spcPts val="1200"/>
              </a:spcBef>
              <a:spcAft>
                <a:spcPts val="0"/>
              </a:spcAft>
              <a:buClr>
                <a:schemeClr val="dk1"/>
              </a:buClr>
              <a:buSzPts val="800"/>
              <a:buChar char="•"/>
              <a:defRPr sz="800" i="1" u="none" strike="noStrike" cap="none">
                <a:solidFill>
                  <a:schemeClr val="dk1"/>
                </a:solidFill>
              </a:defRPr>
            </a:lvl8pPr>
            <a:lvl9pPr marL="4114800" marR="0" lvl="8" indent="-266700" algn="l">
              <a:spcBef>
                <a:spcPts val="1200"/>
              </a:spcBef>
              <a:spcAft>
                <a:spcPts val="1200"/>
              </a:spcAft>
              <a:buClr>
                <a:schemeClr val="dk1"/>
              </a:buClr>
              <a:buSzPts val="600"/>
              <a:buChar char="•"/>
              <a:defRPr sz="600" i="1" u="none" strike="noStrike" cap="none">
                <a:solidFill>
                  <a:schemeClr val="dk1"/>
                </a:solidFill>
              </a:defRPr>
            </a:lvl9pPr>
          </a:lstStyle>
          <a:p>
            <a:endParaRPr/>
          </a:p>
        </p:txBody>
      </p:sp>
      <p:pic>
        <p:nvPicPr>
          <p:cNvPr id="63" name="Google Shape;63;p15" descr="ESnet_Logo_Footer.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779007" y="4800600"/>
            <a:ext cx="907793" cy="272100"/>
          </a:xfrm>
          <a:prstGeom prst="rect">
            <a:avLst/>
          </a:prstGeom>
          <a:noFill/>
          <a:ln>
            <a:noFill/>
          </a:ln>
        </p:spPr>
      </p:pic>
      <p:sp>
        <p:nvSpPr>
          <p:cNvPr id="64" name="Google Shape;64;p15"/>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rmAutofit/>
          </a:bodyPr>
          <a:lstStyle>
            <a:lvl1pPr marL="0" marR="0" lvl="0" indent="0" algn="l">
              <a:spcBef>
                <a:spcPts val="0"/>
              </a:spcBef>
              <a:buNone/>
              <a:defRPr sz="900" b="0" i="0" u="none" strike="noStrike" cap="none">
                <a:solidFill>
                  <a:srgbClr val="363738"/>
                </a:solidFill>
                <a:latin typeface="Calibri"/>
                <a:ea typeface="Calibri"/>
                <a:cs typeface="Calibri"/>
                <a:sym typeface="Calibri"/>
              </a:defRPr>
            </a:lvl1pPr>
            <a:lvl2pPr marL="0" marR="0" lvl="1" indent="0" algn="l">
              <a:spcBef>
                <a:spcPts val="0"/>
              </a:spcBef>
              <a:buNone/>
              <a:defRPr sz="900" b="0" i="0" u="none" strike="noStrike" cap="none">
                <a:solidFill>
                  <a:srgbClr val="363738"/>
                </a:solidFill>
                <a:latin typeface="Calibri"/>
                <a:ea typeface="Calibri"/>
                <a:cs typeface="Calibri"/>
                <a:sym typeface="Calibri"/>
              </a:defRPr>
            </a:lvl2pPr>
            <a:lvl3pPr marL="0" marR="0" lvl="2" indent="0" algn="l">
              <a:spcBef>
                <a:spcPts val="0"/>
              </a:spcBef>
              <a:buNone/>
              <a:defRPr sz="900" b="0" i="0" u="none" strike="noStrike" cap="none">
                <a:solidFill>
                  <a:srgbClr val="363738"/>
                </a:solidFill>
                <a:latin typeface="Calibri"/>
                <a:ea typeface="Calibri"/>
                <a:cs typeface="Calibri"/>
                <a:sym typeface="Calibri"/>
              </a:defRPr>
            </a:lvl3pPr>
            <a:lvl4pPr marL="0" marR="0" lvl="3" indent="0" algn="l">
              <a:spcBef>
                <a:spcPts val="0"/>
              </a:spcBef>
              <a:buNone/>
              <a:defRPr sz="900" b="0" i="0" u="none" strike="noStrike" cap="none">
                <a:solidFill>
                  <a:srgbClr val="363738"/>
                </a:solidFill>
                <a:latin typeface="Calibri"/>
                <a:ea typeface="Calibri"/>
                <a:cs typeface="Calibri"/>
                <a:sym typeface="Calibri"/>
              </a:defRPr>
            </a:lvl4pPr>
            <a:lvl5pPr marL="0" marR="0" lvl="4" indent="0" algn="l">
              <a:spcBef>
                <a:spcPts val="0"/>
              </a:spcBef>
              <a:buNone/>
              <a:defRPr sz="900" b="0" i="0" u="none" strike="noStrike" cap="none">
                <a:solidFill>
                  <a:srgbClr val="363738"/>
                </a:solidFill>
                <a:latin typeface="Calibri"/>
                <a:ea typeface="Calibri"/>
                <a:cs typeface="Calibri"/>
                <a:sym typeface="Calibri"/>
              </a:defRPr>
            </a:lvl5pPr>
            <a:lvl6pPr marL="0" marR="0" lvl="5" indent="0" algn="l">
              <a:spcBef>
                <a:spcPts val="0"/>
              </a:spcBef>
              <a:buNone/>
              <a:defRPr sz="900" b="0" i="0" u="none" strike="noStrike" cap="none">
                <a:solidFill>
                  <a:srgbClr val="363738"/>
                </a:solidFill>
                <a:latin typeface="Calibri"/>
                <a:ea typeface="Calibri"/>
                <a:cs typeface="Calibri"/>
                <a:sym typeface="Calibri"/>
              </a:defRPr>
            </a:lvl6pPr>
            <a:lvl7pPr marL="0" marR="0" lvl="6" indent="0" algn="l">
              <a:spcBef>
                <a:spcPts val="0"/>
              </a:spcBef>
              <a:buNone/>
              <a:defRPr sz="900" b="0" i="0" u="none" strike="noStrike" cap="none">
                <a:solidFill>
                  <a:srgbClr val="363738"/>
                </a:solidFill>
                <a:latin typeface="Calibri"/>
                <a:ea typeface="Calibri"/>
                <a:cs typeface="Calibri"/>
                <a:sym typeface="Calibri"/>
              </a:defRPr>
            </a:lvl7pPr>
            <a:lvl8pPr marL="0" marR="0" lvl="7" indent="0" algn="l">
              <a:spcBef>
                <a:spcPts val="0"/>
              </a:spcBef>
              <a:buNone/>
              <a:defRPr sz="900" b="0" i="0" u="none" strike="noStrike" cap="none">
                <a:solidFill>
                  <a:srgbClr val="363738"/>
                </a:solidFill>
                <a:latin typeface="Calibri"/>
                <a:ea typeface="Calibri"/>
                <a:cs typeface="Calibri"/>
                <a:sym typeface="Calibri"/>
              </a:defRPr>
            </a:lvl8pPr>
            <a:lvl9pPr marL="0" marR="0" lvl="8" indent="0" algn="l">
              <a:spcBef>
                <a:spcPts val="0"/>
              </a:spcBef>
              <a:buNone/>
              <a:defRPr sz="900" b="0" i="0" u="none" strike="noStrike" cap="none">
                <a:solidFill>
                  <a:srgbClr val="36373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2 1">
  <p:cSld name="Title and Content 2">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457200" y="342900"/>
            <a:ext cx="8229600" cy="685800"/>
          </a:xfrm>
          <a:prstGeom prst="rect">
            <a:avLst/>
          </a:prstGeom>
          <a:noFill/>
          <a:ln>
            <a:noFill/>
          </a:ln>
        </p:spPr>
        <p:txBody>
          <a:bodyPr spcFirstLastPara="1" wrap="square" lIns="68575" tIns="68575" rIns="68575" bIns="68575" anchor="t" anchorCtr="0">
            <a:noAutofit/>
          </a:bodyPr>
          <a:lstStyle>
            <a:lvl1pPr marR="0" lvl="0" algn="l">
              <a:lnSpc>
                <a:spcPct val="90000"/>
              </a:lnSpc>
              <a:spcBef>
                <a:spcPts val="0"/>
              </a:spcBef>
              <a:spcAft>
                <a:spcPts val="0"/>
              </a:spcAft>
              <a:buClr>
                <a:schemeClr val="accent1"/>
              </a:buClr>
              <a:buSzPts val="2400"/>
              <a:buFont typeface="Play"/>
              <a:buNone/>
              <a:defRPr i="0" u="none" strike="noStrike" cap="none">
                <a:solidFill>
                  <a:schemeClr val="accent1"/>
                </a:solidFill>
              </a:defRPr>
            </a:lvl1pPr>
            <a:lvl2pPr lvl="1">
              <a:spcBef>
                <a:spcPts val="0"/>
              </a:spcBef>
              <a:spcAft>
                <a:spcPts val="0"/>
              </a:spcAft>
              <a:buSzPts val="2400"/>
              <a:buNone/>
              <a:defRPr sz="1800"/>
            </a:lvl2pPr>
            <a:lvl3pPr lvl="2">
              <a:spcBef>
                <a:spcPts val="0"/>
              </a:spcBef>
              <a:spcAft>
                <a:spcPts val="0"/>
              </a:spcAft>
              <a:buSzPts val="2400"/>
              <a:buNone/>
              <a:defRPr sz="1800"/>
            </a:lvl3pPr>
            <a:lvl4pPr lvl="3">
              <a:spcBef>
                <a:spcPts val="0"/>
              </a:spcBef>
              <a:spcAft>
                <a:spcPts val="0"/>
              </a:spcAft>
              <a:buSzPts val="2400"/>
              <a:buNone/>
              <a:defRPr sz="1800"/>
            </a:lvl4pPr>
            <a:lvl5pPr lvl="4">
              <a:spcBef>
                <a:spcPts val="0"/>
              </a:spcBef>
              <a:spcAft>
                <a:spcPts val="0"/>
              </a:spcAft>
              <a:buSzPts val="2400"/>
              <a:buNone/>
              <a:defRPr sz="1800"/>
            </a:lvl5pPr>
            <a:lvl6pPr lvl="5">
              <a:spcBef>
                <a:spcPts val="0"/>
              </a:spcBef>
              <a:spcAft>
                <a:spcPts val="0"/>
              </a:spcAft>
              <a:buSzPts val="2400"/>
              <a:buNone/>
              <a:defRPr sz="1800"/>
            </a:lvl6pPr>
            <a:lvl7pPr lvl="6">
              <a:spcBef>
                <a:spcPts val="0"/>
              </a:spcBef>
              <a:spcAft>
                <a:spcPts val="0"/>
              </a:spcAft>
              <a:buSzPts val="2400"/>
              <a:buNone/>
              <a:defRPr sz="1800"/>
            </a:lvl7pPr>
            <a:lvl8pPr lvl="7">
              <a:spcBef>
                <a:spcPts val="0"/>
              </a:spcBef>
              <a:spcAft>
                <a:spcPts val="0"/>
              </a:spcAft>
              <a:buSzPts val="2400"/>
              <a:buNone/>
              <a:defRPr sz="1800"/>
            </a:lvl8pPr>
            <a:lvl9pPr lvl="8">
              <a:spcBef>
                <a:spcPts val="0"/>
              </a:spcBef>
              <a:spcAft>
                <a:spcPts val="0"/>
              </a:spcAft>
              <a:buSzPts val="2400"/>
              <a:buNone/>
              <a:defRPr sz="1800"/>
            </a:lvl9pPr>
          </a:lstStyle>
          <a:p>
            <a:endParaRPr/>
          </a:p>
        </p:txBody>
      </p:sp>
      <p:sp>
        <p:nvSpPr>
          <p:cNvPr id="67" name="Google Shape;67;p16"/>
          <p:cNvSpPr txBox="1">
            <a:spLocks noGrp="1"/>
          </p:cNvSpPr>
          <p:nvPr>
            <p:ph type="body" idx="1"/>
          </p:nvPr>
        </p:nvSpPr>
        <p:spPr>
          <a:xfrm>
            <a:off x="457200" y="938225"/>
            <a:ext cx="3947100" cy="3495000"/>
          </a:xfrm>
          <a:prstGeom prst="rect">
            <a:avLst/>
          </a:prstGeom>
          <a:noFill/>
          <a:ln>
            <a:noFill/>
          </a:ln>
        </p:spPr>
        <p:txBody>
          <a:bodyPr spcFirstLastPara="1" wrap="square" lIns="68575" tIns="68575" rIns="68575" bIns="68575" anchor="t" anchorCtr="0">
            <a:noAutofit/>
          </a:bodyPr>
          <a:lstStyle>
            <a:lvl1pPr marL="457200" marR="0" lvl="0" indent="-342900" algn="l">
              <a:lnSpc>
                <a:spcPct val="90000"/>
              </a:lnSpc>
              <a:spcBef>
                <a:spcPts val="900"/>
              </a:spcBef>
              <a:spcAft>
                <a:spcPts val="0"/>
              </a:spcAft>
              <a:buClr>
                <a:schemeClr val="accent1"/>
              </a:buClr>
              <a:buSzPts val="1800"/>
              <a:buChar char="•"/>
              <a:defRPr sz="2400" i="0" u="none" strike="noStrike" cap="none">
                <a:solidFill>
                  <a:schemeClr val="dk1"/>
                </a:solidFill>
              </a:defRPr>
            </a:lvl1pPr>
            <a:lvl2pPr marL="914400" marR="0" lvl="1" indent="-311150" algn="l">
              <a:lnSpc>
                <a:spcPct val="90000"/>
              </a:lnSpc>
              <a:spcBef>
                <a:spcPts val="400"/>
              </a:spcBef>
              <a:spcAft>
                <a:spcPts val="0"/>
              </a:spcAft>
              <a:buClr>
                <a:srgbClr val="363738"/>
              </a:buClr>
              <a:buSzPts val="1300"/>
              <a:buChar char="–"/>
              <a:defRPr sz="2000" i="0" u="none" strike="noStrike" cap="none">
                <a:solidFill>
                  <a:schemeClr val="dk1"/>
                </a:solidFill>
              </a:defRPr>
            </a:lvl2pPr>
            <a:lvl3pPr marL="1371600" marR="0" lvl="2" indent="-317500" algn="l">
              <a:lnSpc>
                <a:spcPct val="90000"/>
              </a:lnSpc>
              <a:spcBef>
                <a:spcPts val="400"/>
              </a:spcBef>
              <a:spcAft>
                <a:spcPts val="0"/>
              </a:spcAft>
              <a:buClr>
                <a:srgbClr val="363738"/>
              </a:buClr>
              <a:buSzPts val="1400"/>
              <a:buChar char="•"/>
              <a:defRPr sz="1800" i="0" u="none" strike="noStrike" cap="none">
                <a:solidFill>
                  <a:schemeClr val="dk1"/>
                </a:solidFill>
              </a:defRPr>
            </a:lvl3pPr>
            <a:lvl4pPr marL="1828800" marR="0" lvl="3" indent="-304800" algn="l">
              <a:lnSpc>
                <a:spcPct val="90000"/>
              </a:lnSpc>
              <a:spcBef>
                <a:spcPts val="300"/>
              </a:spcBef>
              <a:spcAft>
                <a:spcPts val="0"/>
              </a:spcAft>
              <a:buClr>
                <a:srgbClr val="363738"/>
              </a:buClr>
              <a:buSzPts val="1200"/>
              <a:buChar char="–"/>
              <a:defRPr sz="1600" i="0" u="none" strike="noStrike" cap="none">
                <a:solidFill>
                  <a:schemeClr val="dk1"/>
                </a:solidFill>
              </a:defRPr>
            </a:lvl4pPr>
            <a:lvl5pPr marL="2286000" marR="0" lvl="4" indent="-298450" algn="l">
              <a:lnSpc>
                <a:spcPct val="90000"/>
              </a:lnSpc>
              <a:spcBef>
                <a:spcPts val="300"/>
              </a:spcBef>
              <a:spcAft>
                <a:spcPts val="0"/>
              </a:spcAft>
              <a:buClr>
                <a:srgbClr val="363738"/>
              </a:buClr>
              <a:buSzPts val="1100"/>
              <a:buChar char="»"/>
              <a:defRPr sz="1400" i="0" u="none" strike="noStrike" cap="none">
                <a:solidFill>
                  <a:schemeClr val="dk1"/>
                </a:solidFill>
              </a:defRPr>
            </a:lvl5pPr>
            <a:lvl6pPr marL="2743200" marR="0" lvl="5" indent="-285750" algn="l">
              <a:lnSpc>
                <a:spcPct val="90000"/>
              </a:lnSpc>
              <a:spcBef>
                <a:spcPts val="400"/>
              </a:spcBef>
              <a:spcAft>
                <a:spcPts val="0"/>
              </a:spcAft>
              <a:buClr>
                <a:schemeClr val="dk1"/>
              </a:buClr>
              <a:buSzPts val="900"/>
              <a:buChar char="•"/>
              <a:defRPr sz="1200" i="1" u="none" strike="noStrike" cap="none">
                <a:solidFill>
                  <a:schemeClr val="dk1"/>
                </a:solidFill>
              </a:defRPr>
            </a:lvl6pPr>
            <a:lvl7pPr marL="3200400" marR="0" lvl="6" indent="-279400" algn="l">
              <a:lnSpc>
                <a:spcPct val="90000"/>
              </a:lnSpc>
              <a:spcBef>
                <a:spcPts val="400"/>
              </a:spcBef>
              <a:spcAft>
                <a:spcPts val="0"/>
              </a:spcAft>
              <a:buClr>
                <a:schemeClr val="dk1"/>
              </a:buClr>
              <a:buSzPts val="800"/>
              <a:buChar char="•"/>
              <a:defRPr sz="1000" i="1" u="none" strike="noStrike" cap="none">
                <a:solidFill>
                  <a:schemeClr val="dk1"/>
                </a:solidFill>
              </a:defRPr>
            </a:lvl7pPr>
            <a:lvl8pPr marL="3657600" marR="0" lvl="7" indent="-266700" algn="l">
              <a:lnSpc>
                <a:spcPct val="90000"/>
              </a:lnSpc>
              <a:spcBef>
                <a:spcPts val="400"/>
              </a:spcBef>
              <a:spcAft>
                <a:spcPts val="0"/>
              </a:spcAft>
              <a:buClr>
                <a:schemeClr val="dk1"/>
              </a:buClr>
              <a:buSzPts val="600"/>
              <a:buChar char="•"/>
              <a:defRPr sz="800" i="1" u="none" strike="noStrike" cap="none">
                <a:solidFill>
                  <a:schemeClr val="dk1"/>
                </a:solidFill>
              </a:defRPr>
            </a:lvl8pPr>
            <a:lvl9pPr marL="4114800" marR="0" lvl="8" indent="-260350" algn="l">
              <a:lnSpc>
                <a:spcPct val="90000"/>
              </a:lnSpc>
              <a:spcBef>
                <a:spcPts val="400"/>
              </a:spcBef>
              <a:spcAft>
                <a:spcPts val="0"/>
              </a:spcAft>
              <a:buClr>
                <a:schemeClr val="dk1"/>
              </a:buClr>
              <a:buSzPts val="500"/>
              <a:buChar char="•"/>
              <a:defRPr sz="600" i="1" u="none" strike="noStrike" cap="none">
                <a:solidFill>
                  <a:schemeClr val="dk1"/>
                </a:solidFill>
              </a:defRPr>
            </a:lvl9pPr>
          </a:lstStyle>
          <a:p>
            <a:endParaRPr/>
          </a:p>
        </p:txBody>
      </p:sp>
      <p:pic>
        <p:nvPicPr>
          <p:cNvPr id="68" name="Google Shape;68;p16" descr="ESnet_Logo_Footer.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779008" y="4801500"/>
            <a:ext cx="907793" cy="272100"/>
          </a:xfrm>
          <a:prstGeom prst="rect">
            <a:avLst/>
          </a:prstGeom>
          <a:noFill/>
          <a:ln>
            <a:noFill/>
          </a:ln>
        </p:spPr>
      </p:pic>
      <p:sp>
        <p:nvSpPr>
          <p:cNvPr id="69" name="Google Shape;69;p16"/>
          <p:cNvSpPr txBox="1">
            <a:spLocks noGrp="1"/>
          </p:cNvSpPr>
          <p:nvPr>
            <p:ph type="body" idx="2"/>
          </p:nvPr>
        </p:nvSpPr>
        <p:spPr>
          <a:xfrm>
            <a:off x="4739700" y="938250"/>
            <a:ext cx="3947100" cy="3495000"/>
          </a:xfrm>
          <a:prstGeom prst="rect">
            <a:avLst/>
          </a:prstGeom>
          <a:noFill/>
          <a:ln>
            <a:noFill/>
          </a:ln>
        </p:spPr>
        <p:txBody>
          <a:bodyPr spcFirstLastPara="1" wrap="square" lIns="68575" tIns="68575" rIns="68575" bIns="68575" anchor="t" anchorCtr="0">
            <a:noAutofit/>
          </a:bodyPr>
          <a:lstStyle>
            <a:lvl1pPr marL="457200" marR="0" lvl="0" indent="-342900" algn="l">
              <a:lnSpc>
                <a:spcPct val="90000"/>
              </a:lnSpc>
              <a:spcBef>
                <a:spcPts val="900"/>
              </a:spcBef>
              <a:spcAft>
                <a:spcPts val="0"/>
              </a:spcAft>
              <a:buClr>
                <a:schemeClr val="accent1"/>
              </a:buClr>
              <a:buSzPts val="1800"/>
              <a:buChar char="•"/>
              <a:defRPr sz="2400" i="0" u="none" strike="noStrike" cap="none">
                <a:solidFill>
                  <a:schemeClr val="dk1"/>
                </a:solidFill>
              </a:defRPr>
            </a:lvl1pPr>
            <a:lvl2pPr marL="914400" marR="0" lvl="1" indent="-311150" algn="l">
              <a:lnSpc>
                <a:spcPct val="90000"/>
              </a:lnSpc>
              <a:spcBef>
                <a:spcPts val="400"/>
              </a:spcBef>
              <a:spcAft>
                <a:spcPts val="0"/>
              </a:spcAft>
              <a:buClr>
                <a:srgbClr val="363738"/>
              </a:buClr>
              <a:buSzPts val="1300"/>
              <a:buChar char="–"/>
              <a:defRPr sz="2000" i="0" u="none" strike="noStrike" cap="none">
                <a:solidFill>
                  <a:schemeClr val="dk1"/>
                </a:solidFill>
              </a:defRPr>
            </a:lvl2pPr>
            <a:lvl3pPr marL="1371600" marR="0" lvl="2" indent="-317500" algn="l">
              <a:lnSpc>
                <a:spcPct val="90000"/>
              </a:lnSpc>
              <a:spcBef>
                <a:spcPts val="400"/>
              </a:spcBef>
              <a:spcAft>
                <a:spcPts val="0"/>
              </a:spcAft>
              <a:buClr>
                <a:srgbClr val="363738"/>
              </a:buClr>
              <a:buSzPts val="1400"/>
              <a:buChar char="•"/>
              <a:defRPr sz="1800" i="0" u="none" strike="noStrike" cap="none">
                <a:solidFill>
                  <a:schemeClr val="dk1"/>
                </a:solidFill>
              </a:defRPr>
            </a:lvl3pPr>
            <a:lvl4pPr marL="1828800" marR="0" lvl="3" indent="-304800" algn="l">
              <a:lnSpc>
                <a:spcPct val="90000"/>
              </a:lnSpc>
              <a:spcBef>
                <a:spcPts val="300"/>
              </a:spcBef>
              <a:spcAft>
                <a:spcPts val="0"/>
              </a:spcAft>
              <a:buClr>
                <a:srgbClr val="363738"/>
              </a:buClr>
              <a:buSzPts val="1200"/>
              <a:buChar char="–"/>
              <a:defRPr sz="1600" i="0" u="none" strike="noStrike" cap="none">
                <a:solidFill>
                  <a:schemeClr val="dk1"/>
                </a:solidFill>
              </a:defRPr>
            </a:lvl4pPr>
            <a:lvl5pPr marL="2286000" marR="0" lvl="4" indent="-298450" algn="l">
              <a:lnSpc>
                <a:spcPct val="90000"/>
              </a:lnSpc>
              <a:spcBef>
                <a:spcPts val="300"/>
              </a:spcBef>
              <a:spcAft>
                <a:spcPts val="0"/>
              </a:spcAft>
              <a:buClr>
                <a:srgbClr val="363738"/>
              </a:buClr>
              <a:buSzPts val="1100"/>
              <a:buChar char="»"/>
              <a:defRPr sz="1400" i="0" u="none" strike="noStrike" cap="none">
                <a:solidFill>
                  <a:schemeClr val="dk1"/>
                </a:solidFill>
              </a:defRPr>
            </a:lvl5pPr>
            <a:lvl6pPr marL="2743200" marR="0" lvl="5" indent="-285750" algn="l">
              <a:lnSpc>
                <a:spcPct val="90000"/>
              </a:lnSpc>
              <a:spcBef>
                <a:spcPts val="400"/>
              </a:spcBef>
              <a:spcAft>
                <a:spcPts val="0"/>
              </a:spcAft>
              <a:buClr>
                <a:schemeClr val="dk1"/>
              </a:buClr>
              <a:buSzPts val="900"/>
              <a:buChar char="•"/>
              <a:defRPr sz="1200" i="1" u="none" strike="noStrike" cap="none">
                <a:solidFill>
                  <a:schemeClr val="dk1"/>
                </a:solidFill>
              </a:defRPr>
            </a:lvl6pPr>
            <a:lvl7pPr marL="3200400" marR="0" lvl="6" indent="-279400" algn="l">
              <a:lnSpc>
                <a:spcPct val="90000"/>
              </a:lnSpc>
              <a:spcBef>
                <a:spcPts val="400"/>
              </a:spcBef>
              <a:spcAft>
                <a:spcPts val="0"/>
              </a:spcAft>
              <a:buClr>
                <a:schemeClr val="dk1"/>
              </a:buClr>
              <a:buSzPts val="800"/>
              <a:buChar char="•"/>
              <a:defRPr sz="1000" i="1" u="none" strike="noStrike" cap="none">
                <a:solidFill>
                  <a:schemeClr val="dk1"/>
                </a:solidFill>
              </a:defRPr>
            </a:lvl7pPr>
            <a:lvl8pPr marL="3657600" marR="0" lvl="7" indent="-266700" algn="l">
              <a:lnSpc>
                <a:spcPct val="90000"/>
              </a:lnSpc>
              <a:spcBef>
                <a:spcPts val="400"/>
              </a:spcBef>
              <a:spcAft>
                <a:spcPts val="0"/>
              </a:spcAft>
              <a:buClr>
                <a:schemeClr val="dk1"/>
              </a:buClr>
              <a:buSzPts val="600"/>
              <a:buChar char="•"/>
              <a:defRPr sz="800" i="1" u="none" strike="noStrike" cap="none">
                <a:solidFill>
                  <a:schemeClr val="dk1"/>
                </a:solidFill>
              </a:defRPr>
            </a:lvl8pPr>
            <a:lvl9pPr marL="4114800" marR="0" lvl="8" indent="-260350" algn="l">
              <a:lnSpc>
                <a:spcPct val="90000"/>
              </a:lnSpc>
              <a:spcBef>
                <a:spcPts val="400"/>
              </a:spcBef>
              <a:spcAft>
                <a:spcPts val="0"/>
              </a:spcAft>
              <a:buClr>
                <a:schemeClr val="dk1"/>
              </a:buClr>
              <a:buSzPts val="500"/>
              <a:buChar char="•"/>
              <a:defRPr sz="600" i="1" u="none" strike="noStrike" cap="none">
                <a:solidFill>
                  <a:schemeClr val="dk1"/>
                </a:solidFill>
              </a:defRPr>
            </a:lvl9pPr>
          </a:lstStyle>
          <a:p>
            <a:endParaRPr/>
          </a:p>
        </p:txBody>
      </p:sp>
      <p:sp>
        <p:nvSpPr>
          <p:cNvPr id="70" name="Google Shape;70;p16"/>
          <p:cNvSpPr txBox="1">
            <a:spLocks noGrp="1"/>
          </p:cNvSpPr>
          <p:nvPr>
            <p:ph type="sldNum" idx="12"/>
          </p:nvPr>
        </p:nvSpPr>
        <p:spPr>
          <a:xfrm>
            <a:off x="457200" y="4800591"/>
            <a:ext cx="447600" cy="2739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Clr>
                <a:srgbClr val="363738"/>
              </a:buClr>
              <a:buSzPts val="900"/>
              <a:buFont typeface="Calibri"/>
              <a:buNone/>
              <a:defRPr sz="900" b="0" i="0" u="none" strike="noStrike" cap="none">
                <a:solidFill>
                  <a:srgbClr val="363738"/>
                </a:solidFill>
                <a:latin typeface="Calibri"/>
                <a:ea typeface="Calibri"/>
                <a:cs typeface="Calibri"/>
                <a:sym typeface="Calibri"/>
              </a:defRPr>
            </a:lvl1pPr>
            <a:lvl2pPr marL="0" marR="0" lvl="1" indent="0" algn="l">
              <a:spcBef>
                <a:spcPts val="0"/>
              </a:spcBef>
              <a:buClr>
                <a:srgbClr val="363738"/>
              </a:buClr>
              <a:buSzPts val="900"/>
              <a:buFont typeface="Calibri"/>
              <a:buNone/>
              <a:defRPr sz="900" b="0" i="0" u="none" strike="noStrike" cap="none">
                <a:solidFill>
                  <a:srgbClr val="363738"/>
                </a:solidFill>
                <a:latin typeface="Calibri"/>
                <a:ea typeface="Calibri"/>
                <a:cs typeface="Calibri"/>
                <a:sym typeface="Calibri"/>
              </a:defRPr>
            </a:lvl2pPr>
            <a:lvl3pPr marL="0" marR="0" lvl="2" indent="0" algn="l">
              <a:spcBef>
                <a:spcPts val="0"/>
              </a:spcBef>
              <a:buClr>
                <a:srgbClr val="363738"/>
              </a:buClr>
              <a:buSzPts val="900"/>
              <a:buFont typeface="Calibri"/>
              <a:buNone/>
              <a:defRPr sz="900" b="0" i="0" u="none" strike="noStrike" cap="none">
                <a:solidFill>
                  <a:srgbClr val="363738"/>
                </a:solidFill>
                <a:latin typeface="Calibri"/>
                <a:ea typeface="Calibri"/>
                <a:cs typeface="Calibri"/>
                <a:sym typeface="Calibri"/>
              </a:defRPr>
            </a:lvl3pPr>
            <a:lvl4pPr marL="0" marR="0" lvl="3" indent="0" algn="l">
              <a:spcBef>
                <a:spcPts val="0"/>
              </a:spcBef>
              <a:buClr>
                <a:srgbClr val="363738"/>
              </a:buClr>
              <a:buSzPts val="900"/>
              <a:buFont typeface="Calibri"/>
              <a:buNone/>
              <a:defRPr sz="900" b="0" i="0" u="none" strike="noStrike" cap="none">
                <a:solidFill>
                  <a:srgbClr val="363738"/>
                </a:solidFill>
                <a:latin typeface="Calibri"/>
                <a:ea typeface="Calibri"/>
                <a:cs typeface="Calibri"/>
                <a:sym typeface="Calibri"/>
              </a:defRPr>
            </a:lvl4pPr>
            <a:lvl5pPr marL="0" marR="0" lvl="4" indent="0" algn="l">
              <a:spcBef>
                <a:spcPts val="0"/>
              </a:spcBef>
              <a:buClr>
                <a:srgbClr val="363738"/>
              </a:buClr>
              <a:buSzPts val="900"/>
              <a:buFont typeface="Calibri"/>
              <a:buNone/>
              <a:defRPr sz="900" b="0" i="0" u="none" strike="noStrike" cap="none">
                <a:solidFill>
                  <a:srgbClr val="363738"/>
                </a:solidFill>
                <a:latin typeface="Calibri"/>
                <a:ea typeface="Calibri"/>
                <a:cs typeface="Calibri"/>
                <a:sym typeface="Calibri"/>
              </a:defRPr>
            </a:lvl5pPr>
            <a:lvl6pPr marL="0" marR="0" lvl="5" indent="0" algn="l">
              <a:spcBef>
                <a:spcPts val="0"/>
              </a:spcBef>
              <a:buClr>
                <a:srgbClr val="363738"/>
              </a:buClr>
              <a:buSzPts val="900"/>
              <a:buFont typeface="Calibri"/>
              <a:buNone/>
              <a:defRPr sz="900" b="0" i="0" u="none" strike="noStrike" cap="none">
                <a:solidFill>
                  <a:srgbClr val="363738"/>
                </a:solidFill>
                <a:latin typeface="Calibri"/>
                <a:ea typeface="Calibri"/>
                <a:cs typeface="Calibri"/>
                <a:sym typeface="Calibri"/>
              </a:defRPr>
            </a:lvl6pPr>
            <a:lvl7pPr marL="0" marR="0" lvl="6" indent="0" algn="l">
              <a:spcBef>
                <a:spcPts val="0"/>
              </a:spcBef>
              <a:buClr>
                <a:srgbClr val="363738"/>
              </a:buClr>
              <a:buSzPts val="900"/>
              <a:buFont typeface="Calibri"/>
              <a:buNone/>
              <a:defRPr sz="900" b="0" i="0" u="none" strike="noStrike" cap="none">
                <a:solidFill>
                  <a:srgbClr val="363738"/>
                </a:solidFill>
                <a:latin typeface="Calibri"/>
                <a:ea typeface="Calibri"/>
                <a:cs typeface="Calibri"/>
                <a:sym typeface="Calibri"/>
              </a:defRPr>
            </a:lvl7pPr>
            <a:lvl8pPr marL="0" marR="0" lvl="7" indent="0" algn="l">
              <a:spcBef>
                <a:spcPts val="0"/>
              </a:spcBef>
              <a:buClr>
                <a:srgbClr val="363738"/>
              </a:buClr>
              <a:buSzPts val="900"/>
              <a:buFont typeface="Calibri"/>
              <a:buNone/>
              <a:defRPr sz="900" b="0" i="0" u="none" strike="noStrike" cap="none">
                <a:solidFill>
                  <a:srgbClr val="363738"/>
                </a:solidFill>
                <a:latin typeface="Calibri"/>
                <a:ea typeface="Calibri"/>
                <a:cs typeface="Calibri"/>
                <a:sym typeface="Calibri"/>
              </a:defRPr>
            </a:lvl8pPr>
            <a:lvl9pPr marL="0" marR="0" lvl="8" indent="0" algn="l">
              <a:spcBef>
                <a:spcPts val="0"/>
              </a:spcBef>
              <a:buClr>
                <a:srgbClr val="363738"/>
              </a:buClr>
              <a:buSzPts val="900"/>
              <a:buFont typeface="Calibri"/>
              <a:buNone/>
              <a:defRPr sz="900" b="0" i="0" u="none" strike="noStrike" cap="none">
                <a:solidFill>
                  <a:srgbClr val="36373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p:cSld name="BLANK_3_1_1_2_2">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71"/>
        <p:cNvGrpSpPr/>
        <p:nvPr/>
      </p:nvGrpSpPr>
      <p:grpSpPr>
        <a:xfrm>
          <a:off x="0" y="0"/>
          <a:ext cx="0" cy="0"/>
          <a:chOff x="0" y="0"/>
          <a:chExt cx="0" cy="0"/>
        </a:xfrm>
      </p:grpSpPr>
      <p:pic>
        <p:nvPicPr>
          <p:cNvPr id="72" name="Google Shape;72;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5" cy="5143500"/>
          </a:xfrm>
          <a:prstGeom prst="rect">
            <a:avLst/>
          </a:prstGeom>
          <a:noFill/>
          <a:ln>
            <a:noFill/>
          </a:ln>
        </p:spPr>
      </p:pic>
      <p:sp>
        <p:nvSpPr>
          <p:cNvPr id="73" name="Google Shape;73;p17"/>
          <p:cNvSpPr/>
          <p:nvPr/>
        </p:nvSpPr>
        <p:spPr>
          <a:xfrm>
            <a:off x="0" y="3615450"/>
            <a:ext cx="9144000" cy="1248300"/>
          </a:xfrm>
          <a:prstGeom prst="rect">
            <a:avLst/>
          </a:prstGeom>
          <a:solidFill>
            <a:srgbClr val="FFFFFF">
              <a:alpha val="8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Medium"/>
              <a:ea typeface="Inter Medium"/>
              <a:cs typeface="Inter Medium"/>
              <a:sym typeface="Inter Medium"/>
            </a:endParaRPr>
          </a:p>
        </p:txBody>
      </p:sp>
      <p:sp>
        <p:nvSpPr>
          <p:cNvPr id="74" name="Google Shape;74;p17"/>
          <p:cNvSpPr txBox="1">
            <a:spLocks noGrp="1"/>
          </p:cNvSpPr>
          <p:nvPr>
            <p:ph type="title"/>
          </p:nvPr>
        </p:nvSpPr>
        <p:spPr>
          <a:xfrm>
            <a:off x="457200" y="1888775"/>
            <a:ext cx="8229600" cy="14313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75" name="Google Shape;75;p17"/>
          <p:cNvSpPr>
            <a:spLocks noGrp="1"/>
          </p:cNvSpPr>
          <p:nvPr>
            <p:ph type="pic" idx="2"/>
          </p:nvPr>
        </p:nvSpPr>
        <p:spPr>
          <a:xfrm>
            <a:off x="457200" y="3665700"/>
            <a:ext cx="956700" cy="1134900"/>
          </a:xfrm>
          <a:prstGeom prst="roundRect">
            <a:avLst>
              <a:gd name="adj" fmla="val 16667"/>
            </a:avLst>
          </a:prstGeom>
          <a:noFill/>
          <a:ln>
            <a:noFill/>
          </a:ln>
          <a:effectLst>
            <a:outerShdw blurRad="57150" dist="19050" dir="5400000" algn="bl" rotWithShape="0">
              <a:srgbClr val="000000">
                <a:alpha val="50000"/>
              </a:srgbClr>
            </a:outerShdw>
          </a:effectLst>
        </p:spPr>
      </p:sp>
      <p:sp>
        <p:nvSpPr>
          <p:cNvPr id="76" name="Google Shape;76;p17"/>
          <p:cNvSpPr txBox="1">
            <a:spLocks noGrp="1"/>
          </p:cNvSpPr>
          <p:nvPr>
            <p:ph type="subTitle" idx="1"/>
          </p:nvPr>
        </p:nvSpPr>
        <p:spPr>
          <a:xfrm>
            <a:off x="6514200" y="3665700"/>
            <a:ext cx="2172600" cy="1134900"/>
          </a:xfrm>
          <a:prstGeom prst="rect">
            <a:avLst/>
          </a:prstGeom>
          <a:noFill/>
        </p:spPr>
        <p:txBody>
          <a:bodyPr spcFirstLastPara="1" wrap="square" lIns="91425" tIns="91425" rIns="91425" bIns="91425" anchor="ctr" anchorCtr="0">
            <a:normAutofit/>
          </a:bodyPr>
          <a:lstStyle>
            <a:lvl1pPr lvl="0" algn="r">
              <a:spcBef>
                <a:spcPts val="0"/>
              </a:spcBef>
              <a:spcAft>
                <a:spcPts val="0"/>
              </a:spcAft>
              <a:buClr>
                <a:schemeClr val="accent5"/>
              </a:buClr>
              <a:buSzPts val="1800"/>
              <a:buNone/>
              <a:defRPr sz="1800">
                <a:solidFill>
                  <a:schemeClr val="accent5"/>
                </a:solidFill>
              </a:defRPr>
            </a:lvl1pPr>
            <a:lvl2pPr lvl="1" algn="r">
              <a:spcBef>
                <a:spcPts val="500"/>
              </a:spcBef>
              <a:spcAft>
                <a:spcPts val="0"/>
              </a:spcAft>
              <a:buClr>
                <a:schemeClr val="accent5"/>
              </a:buClr>
              <a:buSzPts val="1800"/>
              <a:buNone/>
              <a:defRPr sz="1800">
                <a:solidFill>
                  <a:schemeClr val="accent5"/>
                </a:solidFill>
              </a:defRPr>
            </a:lvl2pPr>
            <a:lvl3pPr lvl="2" algn="r">
              <a:spcBef>
                <a:spcPts val="500"/>
              </a:spcBef>
              <a:spcAft>
                <a:spcPts val="0"/>
              </a:spcAft>
              <a:buClr>
                <a:schemeClr val="accent5"/>
              </a:buClr>
              <a:buSzPts val="1400"/>
              <a:buNone/>
              <a:defRPr>
                <a:solidFill>
                  <a:schemeClr val="accent5"/>
                </a:solidFill>
              </a:defRPr>
            </a:lvl3pPr>
            <a:lvl4pPr lvl="3" algn="r">
              <a:spcBef>
                <a:spcPts val="500"/>
              </a:spcBef>
              <a:spcAft>
                <a:spcPts val="0"/>
              </a:spcAft>
              <a:buClr>
                <a:schemeClr val="accent5"/>
              </a:buClr>
              <a:buSzPts val="1800"/>
              <a:buNone/>
              <a:defRPr sz="1800">
                <a:solidFill>
                  <a:schemeClr val="accent5"/>
                </a:solidFill>
              </a:defRPr>
            </a:lvl4pPr>
            <a:lvl5pPr lvl="4" algn="r">
              <a:spcBef>
                <a:spcPts val="500"/>
              </a:spcBef>
              <a:spcAft>
                <a:spcPts val="0"/>
              </a:spcAft>
              <a:buClr>
                <a:schemeClr val="accent5"/>
              </a:buClr>
              <a:buSzPts val="1800"/>
              <a:buNone/>
              <a:defRPr sz="1800">
                <a:solidFill>
                  <a:schemeClr val="accent5"/>
                </a:solidFill>
              </a:defRPr>
            </a:lvl5pPr>
            <a:lvl6pPr lvl="5" algn="r">
              <a:spcBef>
                <a:spcPts val="500"/>
              </a:spcBef>
              <a:spcAft>
                <a:spcPts val="0"/>
              </a:spcAft>
              <a:buClr>
                <a:schemeClr val="accent5"/>
              </a:buClr>
              <a:buSzPts val="1800"/>
              <a:buNone/>
              <a:defRPr sz="1800">
                <a:solidFill>
                  <a:schemeClr val="accent5"/>
                </a:solidFill>
              </a:defRPr>
            </a:lvl6pPr>
            <a:lvl7pPr lvl="6" algn="r">
              <a:spcBef>
                <a:spcPts val="500"/>
              </a:spcBef>
              <a:spcAft>
                <a:spcPts val="0"/>
              </a:spcAft>
              <a:buClr>
                <a:schemeClr val="accent5"/>
              </a:buClr>
              <a:buSzPts val="1800"/>
              <a:buNone/>
              <a:defRPr sz="1800">
                <a:solidFill>
                  <a:schemeClr val="accent5"/>
                </a:solidFill>
              </a:defRPr>
            </a:lvl7pPr>
            <a:lvl8pPr lvl="7" algn="r">
              <a:spcBef>
                <a:spcPts val="500"/>
              </a:spcBef>
              <a:spcAft>
                <a:spcPts val="0"/>
              </a:spcAft>
              <a:buClr>
                <a:schemeClr val="accent5"/>
              </a:buClr>
              <a:buSzPts val="1800"/>
              <a:buNone/>
              <a:defRPr sz="1800">
                <a:solidFill>
                  <a:schemeClr val="accent5"/>
                </a:solidFill>
              </a:defRPr>
            </a:lvl8pPr>
            <a:lvl9pPr lvl="8" algn="r">
              <a:spcBef>
                <a:spcPts val="500"/>
              </a:spcBef>
              <a:spcAft>
                <a:spcPts val="500"/>
              </a:spcAft>
              <a:buClr>
                <a:schemeClr val="accent5"/>
              </a:buClr>
              <a:buSzPts val="1800"/>
              <a:buNone/>
              <a:defRPr sz="1800">
                <a:solidFill>
                  <a:schemeClr val="accent5"/>
                </a:solidFill>
              </a:defRPr>
            </a:lvl9pPr>
          </a:lstStyle>
          <a:p>
            <a:endParaRPr/>
          </a:p>
        </p:txBody>
      </p:sp>
      <p:sp>
        <p:nvSpPr>
          <p:cNvPr id="77" name="Google Shape;77;p17"/>
          <p:cNvSpPr txBox="1">
            <a:spLocks noGrp="1"/>
          </p:cNvSpPr>
          <p:nvPr>
            <p:ph type="subTitle" idx="3"/>
          </p:nvPr>
        </p:nvSpPr>
        <p:spPr>
          <a:xfrm>
            <a:off x="1413900" y="3665675"/>
            <a:ext cx="2346000" cy="11349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accent5"/>
              </a:buClr>
              <a:buSzPts val="2000"/>
              <a:buFont typeface="Inter SemiBold"/>
              <a:buNone/>
              <a:defRPr sz="2000">
                <a:solidFill>
                  <a:schemeClr val="accent5"/>
                </a:solidFill>
                <a:latin typeface="Inter SemiBold"/>
                <a:ea typeface="Inter SemiBold"/>
                <a:cs typeface="Inter SemiBold"/>
                <a:sym typeface="Inter SemiBold"/>
              </a:defRPr>
            </a:lvl1pPr>
            <a:lvl2pPr lvl="1">
              <a:spcBef>
                <a:spcPts val="500"/>
              </a:spcBef>
              <a:spcAft>
                <a:spcPts val="0"/>
              </a:spcAft>
              <a:buClr>
                <a:schemeClr val="accent5"/>
              </a:buClr>
              <a:buSzPts val="2000"/>
              <a:buFont typeface="Inter SemiBold"/>
              <a:buNone/>
              <a:defRPr>
                <a:solidFill>
                  <a:schemeClr val="accent5"/>
                </a:solidFill>
                <a:latin typeface="Inter SemiBold"/>
                <a:ea typeface="Inter SemiBold"/>
                <a:cs typeface="Inter SemiBold"/>
                <a:sym typeface="Inter SemiBold"/>
              </a:defRPr>
            </a:lvl2pPr>
            <a:lvl3pPr lvl="2">
              <a:spcBef>
                <a:spcPts val="500"/>
              </a:spcBef>
              <a:spcAft>
                <a:spcPts val="0"/>
              </a:spcAft>
              <a:buClr>
                <a:schemeClr val="accent5"/>
              </a:buClr>
              <a:buSzPts val="2000"/>
              <a:buFont typeface="Inter SemiBold"/>
              <a:buNone/>
              <a:defRPr sz="2000">
                <a:solidFill>
                  <a:schemeClr val="accent5"/>
                </a:solidFill>
                <a:latin typeface="Inter SemiBold"/>
                <a:ea typeface="Inter SemiBold"/>
                <a:cs typeface="Inter SemiBold"/>
                <a:sym typeface="Inter SemiBold"/>
              </a:defRPr>
            </a:lvl3pPr>
            <a:lvl4pPr lvl="3">
              <a:spcBef>
                <a:spcPts val="500"/>
              </a:spcBef>
              <a:spcAft>
                <a:spcPts val="0"/>
              </a:spcAft>
              <a:buClr>
                <a:schemeClr val="accent5"/>
              </a:buClr>
              <a:buSzPts val="2000"/>
              <a:buFont typeface="Inter SemiBold"/>
              <a:buNone/>
              <a:defRPr sz="2000">
                <a:solidFill>
                  <a:schemeClr val="accent5"/>
                </a:solidFill>
                <a:latin typeface="Inter SemiBold"/>
                <a:ea typeface="Inter SemiBold"/>
                <a:cs typeface="Inter SemiBold"/>
                <a:sym typeface="Inter SemiBold"/>
              </a:defRPr>
            </a:lvl4pPr>
            <a:lvl5pPr lvl="4">
              <a:spcBef>
                <a:spcPts val="500"/>
              </a:spcBef>
              <a:spcAft>
                <a:spcPts val="0"/>
              </a:spcAft>
              <a:buClr>
                <a:schemeClr val="accent5"/>
              </a:buClr>
              <a:buSzPts val="2000"/>
              <a:buFont typeface="Inter SemiBold"/>
              <a:buNone/>
              <a:defRPr sz="2000">
                <a:solidFill>
                  <a:schemeClr val="accent5"/>
                </a:solidFill>
                <a:latin typeface="Inter SemiBold"/>
                <a:ea typeface="Inter SemiBold"/>
                <a:cs typeface="Inter SemiBold"/>
                <a:sym typeface="Inter SemiBold"/>
              </a:defRPr>
            </a:lvl5pPr>
            <a:lvl6pPr lvl="5">
              <a:spcBef>
                <a:spcPts val="500"/>
              </a:spcBef>
              <a:spcAft>
                <a:spcPts val="0"/>
              </a:spcAft>
              <a:buClr>
                <a:schemeClr val="accent5"/>
              </a:buClr>
              <a:buSzPts val="2000"/>
              <a:buFont typeface="Inter SemiBold"/>
              <a:buNone/>
              <a:defRPr sz="2000">
                <a:solidFill>
                  <a:schemeClr val="accent5"/>
                </a:solidFill>
                <a:latin typeface="Inter SemiBold"/>
                <a:ea typeface="Inter SemiBold"/>
                <a:cs typeface="Inter SemiBold"/>
                <a:sym typeface="Inter SemiBold"/>
              </a:defRPr>
            </a:lvl6pPr>
            <a:lvl7pPr lvl="6">
              <a:spcBef>
                <a:spcPts val="500"/>
              </a:spcBef>
              <a:spcAft>
                <a:spcPts val="0"/>
              </a:spcAft>
              <a:buClr>
                <a:schemeClr val="accent5"/>
              </a:buClr>
              <a:buSzPts val="2000"/>
              <a:buFont typeface="Inter SemiBold"/>
              <a:buNone/>
              <a:defRPr sz="2000">
                <a:solidFill>
                  <a:schemeClr val="accent5"/>
                </a:solidFill>
                <a:latin typeface="Inter SemiBold"/>
                <a:ea typeface="Inter SemiBold"/>
                <a:cs typeface="Inter SemiBold"/>
                <a:sym typeface="Inter SemiBold"/>
              </a:defRPr>
            </a:lvl7pPr>
            <a:lvl8pPr lvl="7">
              <a:spcBef>
                <a:spcPts val="500"/>
              </a:spcBef>
              <a:spcAft>
                <a:spcPts val="0"/>
              </a:spcAft>
              <a:buClr>
                <a:schemeClr val="accent5"/>
              </a:buClr>
              <a:buSzPts val="2000"/>
              <a:buFont typeface="Inter SemiBold"/>
              <a:buNone/>
              <a:defRPr sz="2000">
                <a:solidFill>
                  <a:schemeClr val="accent5"/>
                </a:solidFill>
                <a:latin typeface="Inter SemiBold"/>
                <a:ea typeface="Inter SemiBold"/>
                <a:cs typeface="Inter SemiBold"/>
                <a:sym typeface="Inter SemiBold"/>
              </a:defRPr>
            </a:lvl8pPr>
            <a:lvl9pPr lvl="8">
              <a:spcBef>
                <a:spcPts val="500"/>
              </a:spcBef>
              <a:spcAft>
                <a:spcPts val="500"/>
              </a:spcAft>
              <a:buClr>
                <a:schemeClr val="accent5"/>
              </a:buClr>
              <a:buSzPts val="2000"/>
              <a:buFont typeface="Inter SemiBold"/>
              <a:buNone/>
              <a:defRPr sz="2000">
                <a:solidFill>
                  <a:schemeClr val="accent5"/>
                </a:solidFill>
                <a:latin typeface="Inter SemiBold"/>
                <a:ea typeface="Inter SemiBold"/>
                <a:cs typeface="Inter SemiBold"/>
                <a:sym typeface="Inter SemiBold"/>
              </a:defRPr>
            </a:lvl9pPr>
          </a:lstStyle>
          <a:p>
            <a:endParaRPr/>
          </a:p>
        </p:txBody>
      </p:sp>
      <p:pic>
        <p:nvPicPr>
          <p:cNvPr id="78" name="Google Shape;78;p1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57203" y="342913"/>
            <a:ext cx="1433375" cy="347150"/>
          </a:xfrm>
          <a:prstGeom prst="rect">
            <a:avLst/>
          </a:prstGeom>
          <a:noFill/>
          <a:ln>
            <a:noFill/>
          </a:ln>
          <a:effectLst>
            <a:outerShdw blurRad="57150" dist="19050" dir="5400000" algn="bl" rotWithShape="0">
              <a:srgbClr val="000000">
                <a:alpha val="50000"/>
              </a:srgbClr>
            </a:outerShdw>
          </a:effectLst>
        </p:spPr>
      </p:pic>
      <p:pic>
        <p:nvPicPr>
          <p:cNvPr id="79" name="Google Shape;79;p1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57200" y="731213"/>
            <a:ext cx="1433376" cy="3907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5.xml"/><Relationship Id="rId16" Type="http://schemas.openxmlformats.org/officeDocument/2006/relationships/image" Target="../media/image28.jpeg"/><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jpeg"/><Relationship Id="rId15" Type="http://schemas.openxmlformats.org/officeDocument/2006/relationships/image" Target="../media/image27.gif"/><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hyperlink" Target="https://videos.cern.ch/record/2300780" TargetMode="External"/><Relationship Id="rId3" Type="http://schemas.openxmlformats.org/officeDocument/2006/relationships/image" Target="../media/image32.png"/><Relationship Id="rId7" Type="http://schemas.openxmlformats.org/officeDocument/2006/relationships/hyperlink" Target="https://doi.org/10.1016/j.future.2020.04.018"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hyperlink" Target="mailto:sense-info@es.net" TargetMode="External"/><Relationship Id="rId4" Type="http://schemas.openxmlformats.org/officeDocument/2006/relationships/image" Target="../media/image33.png"/><Relationship Id="rId9" Type="http://schemas.openxmlformats.org/officeDocument/2006/relationships/hyperlink" Target="https://docs.google.com/presentation/d/1TlZgL8_JMZsPjoJM16aYC-5rGfsOSM1boCI6U2cB6ac/edit?usp=shar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457200" y="1475525"/>
            <a:ext cx="8229600" cy="18447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400"/>
              <a:buFont typeface="Calibri"/>
              <a:buNone/>
            </a:pPr>
            <a:r>
              <a:rPr lang="en" sz="3600" u="sng"/>
              <a:t>SENSE</a:t>
            </a:r>
            <a:endParaRPr sz="3600" b="0" i="0" u="sng" strike="noStrike" cap="none">
              <a:solidFill>
                <a:schemeClr val="dk1"/>
              </a:solidFill>
            </a:endParaRPr>
          </a:p>
        </p:txBody>
      </p:sp>
      <p:sp>
        <p:nvSpPr>
          <p:cNvPr id="85" name="Google Shape;85;p18"/>
          <p:cNvSpPr txBox="1">
            <a:spLocks noGrp="1"/>
          </p:cNvSpPr>
          <p:nvPr>
            <p:ph type="subTitle" idx="1"/>
          </p:nvPr>
        </p:nvSpPr>
        <p:spPr>
          <a:xfrm>
            <a:off x="4603250" y="3665700"/>
            <a:ext cx="4322100" cy="1134900"/>
          </a:xfrm>
          <a:prstGeom prst="rect">
            <a:avLst/>
          </a:prstGeom>
          <a:noFill/>
          <a:ln>
            <a:noFill/>
          </a:ln>
        </p:spPr>
        <p:txBody>
          <a:bodyPr spcFirstLastPara="1" wrap="square" lIns="91425" tIns="45700" rIns="91425" bIns="45700" anchor="ctr" anchorCtr="0">
            <a:normAutofit fontScale="92500" lnSpcReduction="10000"/>
          </a:bodyPr>
          <a:lstStyle/>
          <a:p>
            <a:pPr marL="0" lvl="0" indent="0" algn="r" rtl="0">
              <a:spcBef>
                <a:spcPts val="0"/>
              </a:spcBef>
              <a:spcAft>
                <a:spcPts val="0"/>
              </a:spcAft>
              <a:buClr>
                <a:schemeClr val="accent1"/>
              </a:buClr>
              <a:buSzPts val="1800"/>
              <a:buFont typeface="Arial"/>
              <a:buNone/>
            </a:pPr>
            <a:r>
              <a:rPr lang="en"/>
              <a:t>6NRP</a:t>
            </a:r>
            <a:endParaRPr/>
          </a:p>
          <a:p>
            <a:pPr marL="0" lvl="0" indent="0" algn="r" rtl="0">
              <a:spcBef>
                <a:spcPts val="500"/>
              </a:spcBef>
              <a:spcAft>
                <a:spcPts val="0"/>
              </a:spcAft>
              <a:buClr>
                <a:schemeClr val="accent1"/>
              </a:buClr>
              <a:buSzPts val="1800"/>
              <a:buFont typeface="Arial"/>
              <a:buNone/>
            </a:pPr>
            <a:r>
              <a:rPr lang="en"/>
              <a:t>SDSC, La Jolla</a:t>
            </a:r>
            <a:endParaRPr/>
          </a:p>
          <a:p>
            <a:pPr marL="0" lvl="0" indent="0" algn="r" rtl="0">
              <a:spcBef>
                <a:spcPts val="500"/>
              </a:spcBef>
              <a:spcAft>
                <a:spcPts val="500"/>
              </a:spcAft>
              <a:buClr>
                <a:schemeClr val="accent1"/>
              </a:buClr>
              <a:buSzPts val="1800"/>
              <a:buFont typeface="Arial"/>
              <a:buNone/>
            </a:pPr>
            <a:r>
              <a:rPr lang="en"/>
              <a:t>2025-01-28</a:t>
            </a:r>
            <a:endParaRPr/>
          </a:p>
        </p:txBody>
      </p:sp>
      <p:pic>
        <p:nvPicPr>
          <p:cNvPr id="86" name="Google Shape;86;p18"/>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457200" y="3665700"/>
            <a:ext cx="956700" cy="1134900"/>
          </a:xfrm>
          <a:prstGeom prst="roundRect">
            <a:avLst>
              <a:gd name="adj" fmla="val 16667"/>
            </a:avLst>
          </a:prstGeom>
        </p:spPr>
      </p:pic>
      <p:sp>
        <p:nvSpPr>
          <p:cNvPr id="87" name="Google Shape;87;p18"/>
          <p:cNvSpPr txBox="1">
            <a:spLocks noGrp="1"/>
          </p:cNvSpPr>
          <p:nvPr>
            <p:ph type="subTitle" idx="3"/>
          </p:nvPr>
        </p:nvSpPr>
        <p:spPr>
          <a:xfrm>
            <a:off x="1413900" y="3665675"/>
            <a:ext cx="2826600" cy="1134900"/>
          </a:xfrm>
          <a:prstGeom prst="rect">
            <a:avLst/>
          </a:prstGeom>
        </p:spPr>
        <p:txBody>
          <a:bodyPr spcFirstLastPara="1" wrap="square" lIns="91425" tIns="91425" rIns="91425" bIns="91425" anchor="ctr" anchorCtr="0">
            <a:normAutofit fontScale="85000" lnSpcReduction="10000"/>
          </a:bodyPr>
          <a:lstStyle/>
          <a:p>
            <a:pPr marL="0" lvl="0" indent="0" algn="l" rtl="0">
              <a:spcBef>
                <a:spcPts val="0"/>
              </a:spcBef>
              <a:spcAft>
                <a:spcPts val="0"/>
              </a:spcAft>
              <a:buNone/>
            </a:pPr>
            <a:r>
              <a:rPr lang="en" b="1">
                <a:latin typeface="Inter"/>
                <a:ea typeface="Inter"/>
                <a:cs typeface="Inter"/>
                <a:sym typeface="Inter"/>
              </a:rPr>
              <a:t>Justas Balcas</a:t>
            </a:r>
            <a:endParaRPr b="1">
              <a:latin typeface="Inter"/>
              <a:ea typeface="Inter"/>
              <a:cs typeface="Inter"/>
              <a:sym typeface="Inter"/>
            </a:endParaRPr>
          </a:p>
          <a:p>
            <a:pPr marL="0" lvl="0" indent="0" algn="l" rtl="0">
              <a:spcBef>
                <a:spcPts val="500"/>
              </a:spcBef>
              <a:spcAft>
                <a:spcPts val="0"/>
              </a:spcAft>
              <a:buNone/>
            </a:pPr>
            <a:r>
              <a:rPr lang="en" sz="1800"/>
              <a:t>Software Engineer</a:t>
            </a:r>
            <a:endParaRPr sz="1800"/>
          </a:p>
          <a:p>
            <a:pPr marL="0" lvl="0" indent="0" algn="l" rtl="0">
              <a:spcBef>
                <a:spcPts val="500"/>
              </a:spcBef>
              <a:spcAft>
                <a:spcPts val="500"/>
              </a:spcAft>
              <a:buNone/>
            </a:pPr>
            <a:r>
              <a:rPr lang="en" sz="1800"/>
              <a:t>ESnet</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94375" y="524775"/>
            <a:ext cx="3927899" cy="2539925"/>
          </a:xfrm>
          <a:prstGeom prst="rect">
            <a:avLst/>
          </a:prstGeom>
          <a:noFill/>
          <a:ln>
            <a:noFill/>
          </a:ln>
        </p:spPr>
      </p:pic>
      <p:sp>
        <p:nvSpPr>
          <p:cNvPr id="93" name="Google Shape;93;p19"/>
          <p:cNvSpPr txBox="1">
            <a:spLocks noGrp="1"/>
          </p:cNvSpPr>
          <p:nvPr>
            <p:ph type="title"/>
          </p:nvPr>
        </p:nvSpPr>
        <p:spPr>
          <a:xfrm>
            <a:off x="457200" y="0"/>
            <a:ext cx="8229600" cy="685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Network landscape</a:t>
            </a:r>
            <a:endParaRPr b="1"/>
          </a:p>
        </p:txBody>
      </p:sp>
      <p:pic>
        <p:nvPicPr>
          <p:cNvPr id="94" name="Google Shape;94;p1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291149" y="0"/>
            <a:ext cx="4716928" cy="2655575"/>
          </a:xfrm>
          <a:prstGeom prst="rect">
            <a:avLst/>
          </a:prstGeom>
          <a:noFill/>
          <a:ln>
            <a:noFill/>
          </a:ln>
        </p:spPr>
      </p:pic>
      <p:pic>
        <p:nvPicPr>
          <p:cNvPr id="95" name="Google Shape;95;p1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534100" y="2856600"/>
            <a:ext cx="2691089" cy="2286901"/>
          </a:xfrm>
          <a:prstGeom prst="rect">
            <a:avLst/>
          </a:prstGeom>
          <a:noFill/>
          <a:ln>
            <a:noFill/>
          </a:ln>
        </p:spPr>
      </p:pic>
      <p:pic>
        <p:nvPicPr>
          <p:cNvPr id="96" name="Google Shape;96;p19"/>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4572000" y="2655575"/>
            <a:ext cx="4455503" cy="2487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0" y="14900"/>
            <a:ext cx="9144000" cy="685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100" b="1"/>
              <a:t>The SDN Layer is Complex and Heterogeneous</a:t>
            </a:r>
            <a:endParaRPr sz="3100" b="1"/>
          </a:p>
        </p:txBody>
      </p:sp>
      <p:pic>
        <p:nvPicPr>
          <p:cNvPr id="102" name="Google Shape;102;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6475" y="3019000"/>
            <a:ext cx="8003674" cy="1781601"/>
          </a:xfrm>
          <a:prstGeom prst="rect">
            <a:avLst/>
          </a:prstGeom>
          <a:noFill/>
          <a:ln>
            <a:noFill/>
          </a:ln>
        </p:spPr>
      </p:pic>
      <p:sp>
        <p:nvSpPr>
          <p:cNvPr id="103" name="Google Shape;103;p20"/>
          <p:cNvSpPr txBox="1"/>
          <p:nvPr/>
        </p:nvSpPr>
        <p:spPr>
          <a:xfrm>
            <a:off x="6519075" y="2859325"/>
            <a:ext cx="1175400" cy="4155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rgbClr val="0088B5"/>
                </a:solidFill>
                <a:latin typeface="Inter Medium"/>
                <a:ea typeface="Inter Medium"/>
                <a:cs typeface="Inter Medium"/>
                <a:sym typeface="Inter Medium"/>
              </a:rPr>
              <a:t>SDN Layer</a:t>
            </a:r>
            <a:endParaRPr sz="1500">
              <a:solidFill>
                <a:srgbClr val="0088B5"/>
              </a:solidFill>
              <a:latin typeface="Inter Medium"/>
              <a:ea typeface="Inter Medium"/>
              <a:cs typeface="Inter Medium"/>
              <a:sym typeface="Inter Medium"/>
            </a:endParaRPr>
          </a:p>
        </p:txBody>
      </p:sp>
      <p:pic>
        <p:nvPicPr>
          <p:cNvPr id="104" name="Google Shape;104;p2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43920" y="653225"/>
            <a:ext cx="1801350" cy="2302625"/>
          </a:xfrm>
          <a:prstGeom prst="rect">
            <a:avLst/>
          </a:prstGeom>
          <a:noFill/>
          <a:ln>
            <a:noFill/>
          </a:ln>
        </p:spPr>
      </p:pic>
      <p:pic>
        <p:nvPicPr>
          <p:cNvPr id="105" name="Google Shape;105;p2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503550" y="700700"/>
            <a:ext cx="6149074" cy="1947550"/>
          </a:xfrm>
          <a:prstGeom prst="rect">
            <a:avLst/>
          </a:prstGeom>
          <a:noFill/>
          <a:ln>
            <a:noFill/>
          </a:ln>
        </p:spPr>
      </p:pic>
      <p:sp>
        <p:nvSpPr>
          <p:cNvPr id="106" name="Google Shape;106;p20"/>
          <p:cNvSpPr/>
          <p:nvPr/>
        </p:nvSpPr>
        <p:spPr>
          <a:xfrm>
            <a:off x="2889550" y="2603500"/>
            <a:ext cx="217800" cy="415500"/>
          </a:xfrm>
          <a:prstGeom prst="upDown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Medium"/>
              <a:ea typeface="Inter Medium"/>
              <a:cs typeface="Inter Medium"/>
              <a:sym typeface="Inter Medium"/>
            </a:endParaRPr>
          </a:p>
        </p:txBody>
      </p:sp>
      <p:sp>
        <p:nvSpPr>
          <p:cNvPr id="107" name="Google Shape;107;p20"/>
          <p:cNvSpPr/>
          <p:nvPr/>
        </p:nvSpPr>
        <p:spPr>
          <a:xfrm>
            <a:off x="3306775" y="2603500"/>
            <a:ext cx="217800" cy="415500"/>
          </a:xfrm>
          <a:prstGeom prst="upDown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Medium"/>
              <a:ea typeface="Inter Medium"/>
              <a:cs typeface="Inter Medium"/>
              <a:sym typeface="Inter Medium"/>
            </a:endParaRPr>
          </a:p>
        </p:txBody>
      </p:sp>
      <p:sp>
        <p:nvSpPr>
          <p:cNvPr id="108" name="Google Shape;108;p20"/>
          <p:cNvSpPr/>
          <p:nvPr/>
        </p:nvSpPr>
        <p:spPr>
          <a:xfrm>
            <a:off x="3724000" y="2603500"/>
            <a:ext cx="217800" cy="415500"/>
          </a:xfrm>
          <a:prstGeom prst="upDown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Medium"/>
              <a:ea typeface="Inter Medium"/>
              <a:cs typeface="Inter Medium"/>
              <a:sym typeface="Inter Medium"/>
            </a:endParaRPr>
          </a:p>
        </p:txBody>
      </p:sp>
      <p:sp>
        <p:nvSpPr>
          <p:cNvPr id="109" name="Google Shape;109;p20"/>
          <p:cNvSpPr/>
          <p:nvPr/>
        </p:nvSpPr>
        <p:spPr>
          <a:xfrm>
            <a:off x="4141225" y="2603500"/>
            <a:ext cx="217800" cy="415500"/>
          </a:xfrm>
          <a:prstGeom prst="upDown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Medium"/>
              <a:ea typeface="Inter Medium"/>
              <a:cs typeface="Inter Medium"/>
              <a:sym typeface="Inter Medium"/>
            </a:endParaRPr>
          </a:p>
        </p:txBody>
      </p:sp>
      <p:sp>
        <p:nvSpPr>
          <p:cNvPr id="110" name="Google Shape;110;p20"/>
          <p:cNvSpPr/>
          <p:nvPr/>
        </p:nvSpPr>
        <p:spPr>
          <a:xfrm>
            <a:off x="4558450" y="2603500"/>
            <a:ext cx="217800" cy="415500"/>
          </a:xfrm>
          <a:prstGeom prst="upDown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Medium"/>
              <a:ea typeface="Inter Medium"/>
              <a:cs typeface="Inter Medium"/>
              <a:sym typeface="Inter Medium"/>
            </a:endParaRPr>
          </a:p>
        </p:txBody>
      </p:sp>
      <p:sp>
        <p:nvSpPr>
          <p:cNvPr id="111" name="Google Shape;111;p20"/>
          <p:cNvSpPr/>
          <p:nvPr/>
        </p:nvSpPr>
        <p:spPr>
          <a:xfrm>
            <a:off x="4975675" y="2603500"/>
            <a:ext cx="217800" cy="415500"/>
          </a:xfrm>
          <a:prstGeom prst="upDown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Medium"/>
              <a:ea typeface="Inter Medium"/>
              <a:cs typeface="Inter Medium"/>
              <a:sym typeface="Inter Medium"/>
            </a:endParaRPr>
          </a:p>
        </p:txBody>
      </p:sp>
      <p:sp>
        <p:nvSpPr>
          <p:cNvPr id="112" name="Google Shape;112;p20"/>
          <p:cNvSpPr/>
          <p:nvPr/>
        </p:nvSpPr>
        <p:spPr>
          <a:xfrm>
            <a:off x="5392900" y="2603500"/>
            <a:ext cx="217800" cy="415500"/>
          </a:xfrm>
          <a:prstGeom prst="upDown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Medium"/>
              <a:ea typeface="Inter Medium"/>
              <a:cs typeface="Inter Medium"/>
              <a:sym typeface="Inter Medium"/>
            </a:endParaRPr>
          </a:p>
        </p:txBody>
      </p:sp>
      <p:sp>
        <p:nvSpPr>
          <p:cNvPr id="113" name="Google Shape;113;p20"/>
          <p:cNvSpPr/>
          <p:nvPr/>
        </p:nvSpPr>
        <p:spPr>
          <a:xfrm>
            <a:off x="5810125" y="2603500"/>
            <a:ext cx="217800" cy="415500"/>
          </a:xfrm>
          <a:prstGeom prst="upDown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Medium"/>
              <a:ea typeface="Inter Medium"/>
              <a:cs typeface="Inter Medium"/>
              <a:sym typeface="Inter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92550" y="330650"/>
            <a:ext cx="8951450" cy="4482199"/>
          </a:xfrm>
          <a:prstGeom prst="rect">
            <a:avLst/>
          </a:prstGeom>
          <a:noFill/>
          <a:ln>
            <a:noFill/>
          </a:ln>
        </p:spPr>
      </p:pic>
      <p:sp>
        <p:nvSpPr>
          <p:cNvPr id="119" name="Google Shape;119;p21"/>
          <p:cNvSpPr/>
          <p:nvPr/>
        </p:nvSpPr>
        <p:spPr>
          <a:xfrm>
            <a:off x="2310975" y="2856600"/>
            <a:ext cx="168600" cy="804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Medium"/>
              <a:ea typeface="Inter Medium"/>
              <a:cs typeface="Inter Medium"/>
              <a:sym typeface="Inter Medium"/>
            </a:endParaRPr>
          </a:p>
        </p:txBody>
      </p:sp>
      <p:sp>
        <p:nvSpPr>
          <p:cNvPr id="120" name="Google Shape;120;p21"/>
          <p:cNvSpPr txBox="1">
            <a:spLocks noGrp="1"/>
          </p:cNvSpPr>
          <p:nvPr>
            <p:ph type="title"/>
          </p:nvPr>
        </p:nvSpPr>
        <p:spPr>
          <a:xfrm>
            <a:off x="0" y="14900"/>
            <a:ext cx="9144000" cy="685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100" b="1"/>
              <a:t>It all started &gt;20 years ago…</a:t>
            </a:r>
            <a:endParaRPr sz="31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cxnSp>
        <p:nvCxnSpPr>
          <p:cNvPr id="125" name="Google Shape;125;p22"/>
          <p:cNvCxnSpPr>
            <a:stCxn id="126" idx="0"/>
            <a:endCxn id="127" idx="1"/>
          </p:cNvCxnSpPr>
          <p:nvPr/>
        </p:nvCxnSpPr>
        <p:spPr>
          <a:xfrm rot="10800000" flipH="1">
            <a:off x="1659410" y="2056332"/>
            <a:ext cx="1700100" cy="894300"/>
          </a:xfrm>
          <a:prstGeom prst="straightConnector1">
            <a:avLst/>
          </a:prstGeom>
          <a:solidFill>
            <a:srgbClr val="4EC1E0"/>
          </a:solidFill>
          <a:ln w="19050" cap="rnd" cmpd="sng">
            <a:solidFill>
              <a:srgbClr val="6D6E71"/>
            </a:solidFill>
            <a:prstDash val="dash"/>
            <a:round/>
            <a:headEnd type="none" w="sm" len="sm"/>
            <a:tailEnd type="none" w="sm" len="sm"/>
          </a:ln>
        </p:spPr>
      </p:cxnSp>
      <p:cxnSp>
        <p:nvCxnSpPr>
          <p:cNvPr id="128" name="Google Shape;128;p22"/>
          <p:cNvCxnSpPr>
            <a:stCxn id="129" idx="1"/>
          </p:cNvCxnSpPr>
          <p:nvPr/>
        </p:nvCxnSpPr>
        <p:spPr>
          <a:xfrm rot="10800000">
            <a:off x="1856990" y="3504929"/>
            <a:ext cx="1921500" cy="1052400"/>
          </a:xfrm>
          <a:prstGeom prst="straightConnector1">
            <a:avLst/>
          </a:prstGeom>
          <a:solidFill>
            <a:srgbClr val="4EC1E0"/>
          </a:solidFill>
          <a:ln w="57150" cap="flat" cmpd="sng">
            <a:solidFill>
              <a:srgbClr val="FFCC33"/>
            </a:solidFill>
            <a:prstDash val="solid"/>
            <a:round/>
            <a:headEnd type="none" w="sm" len="sm"/>
            <a:tailEnd type="none" w="sm" len="sm"/>
          </a:ln>
        </p:spPr>
      </p:cxnSp>
      <p:cxnSp>
        <p:nvCxnSpPr>
          <p:cNvPr id="130" name="Google Shape;130;p22"/>
          <p:cNvCxnSpPr>
            <a:stCxn id="129" idx="0"/>
            <a:endCxn id="131" idx="2"/>
          </p:cNvCxnSpPr>
          <p:nvPr/>
        </p:nvCxnSpPr>
        <p:spPr>
          <a:xfrm rot="10800000" flipH="1">
            <a:off x="4821972" y="4253495"/>
            <a:ext cx="329100" cy="53700"/>
          </a:xfrm>
          <a:prstGeom prst="straightConnector1">
            <a:avLst/>
          </a:prstGeom>
          <a:solidFill>
            <a:srgbClr val="4EC1E0"/>
          </a:solidFill>
          <a:ln w="57150" cap="flat" cmpd="sng">
            <a:solidFill>
              <a:srgbClr val="FFCC33"/>
            </a:solidFill>
            <a:prstDash val="solid"/>
            <a:round/>
            <a:headEnd type="none" w="sm" len="sm"/>
            <a:tailEnd type="none" w="sm" len="sm"/>
          </a:ln>
        </p:spPr>
      </p:cxnSp>
      <p:cxnSp>
        <p:nvCxnSpPr>
          <p:cNvPr id="132" name="Google Shape;132;p22"/>
          <p:cNvCxnSpPr>
            <a:stCxn id="131" idx="0"/>
            <a:endCxn id="133" idx="0"/>
          </p:cNvCxnSpPr>
          <p:nvPr/>
        </p:nvCxnSpPr>
        <p:spPr>
          <a:xfrm rot="10800000" flipH="1">
            <a:off x="6613956" y="4089441"/>
            <a:ext cx="778500" cy="164100"/>
          </a:xfrm>
          <a:prstGeom prst="straightConnector1">
            <a:avLst/>
          </a:prstGeom>
          <a:solidFill>
            <a:srgbClr val="4EC1E0"/>
          </a:solidFill>
          <a:ln w="57150" cap="flat" cmpd="sng">
            <a:solidFill>
              <a:srgbClr val="FFCC33"/>
            </a:solidFill>
            <a:prstDash val="solid"/>
            <a:round/>
            <a:headEnd type="none" w="sm" len="sm"/>
            <a:tailEnd type="none" w="sm" len="sm"/>
          </a:ln>
        </p:spPr>
      </p:cxnSp>
      <p:cxnSp>
        <p:nvCxnSpPr>
          <p:cNvPr id="134" name="Google Shape;134;p22"/>
          <p:cNvCxnSpPr>
            <a:endCxn id="129" idx="2"/>
          </p:cNvCxnSpPr>
          <p:nvPr/>
        </p:nvCxnSpPr>
        <p:spPr>
          <a:xfrm rot="10800000" flipH="1">
            <a:off x="1709851" y="4307195"/>
            <a:ext cx="1029900" cy="168600"/>
          </a:xfrm>
          <a:prstGeom prst="straightConnector1">
            <a:avLst/>
          </a:prstGeom>
          <a:solidFill>
            <a:srgbClr val="4EC1E0"/>
          </a:solidFill>
          <a:ln w="57150" cap="flat" cmpd="sng">
            <a:solidFill>
              <a:srgbClr val="FFCC33"/>
            </a:solidFill>
            <a:prstDash val="solid"/>
            <a:round/>
            <a:headEnd type="none" w="sm" len="sm"/>
            <a:tailEnd type="none" w="sm" len="sm"/>
          </a:ln>
        </p:spPr>
      </p:cxnSp>
      <p:cxnSp>
        <p:nvCxnSpPr>
          <p:cNvPr id="135" name="Google Shape;135;p22"/>
          <p:cNvCxnSpPr>
            <a:stCxn id="136" idx="2"/>
            <a:endCxn id="129" idx="1"/>
          </p:cNvCxnSpPr>
          <p:nvPr/>
        </p:nvCxnSpPr>
        <p:spPr>
          <a:xfrm flipH="1">
            <a:off x="3778354" y="3761884"/>
            <a:ext cx="1374300" cy="795300"/>
          </a:xfrm>
          <a:prstGeom prst="straightConnector1">
            <a:avLst/>
          </a:prstGeom>
          <a:solidFill>
            <a:srgbClr val="4EC1E0"/>
          </a:solidFill>
          <a:ln w="57150" cap="flat" cmpd="sng">
            <a:solidFill>
              <a:srgbClr val="FFCC33"/>
            </a:solidFill>
            <a:prstDash val="solid"/>
            <a:round/>
            <a:headEnd type="none" w="sm" len="sm"/>
            <a:tailEnd type="none" w="sm" len="sm"/>
          </a:ln>
        </p:spPr>
      </p:cxnSp>
      <p:cxnSp>
        <p:nvCxnSpPr>
          <p:cNvPr id="137" name="Google Shape;137;p22"/>
          <p:cNvCxnSpPr>
            <a:stCxn id="129" idx="1"/>
            <a:endCxn id="138" idx="2"/>
          </p:cNvCxnSpPr>
          <p:nvPr/>
        </p:nvCxnSpPr>
        <p:spPr>
          <a:xfrm rot="10800000">
            <a:off x="3563690" y="3738929"/>
            <a:ext cx="214800" cy="818400"/>
          </a:xfrm>
          <a:prstGeom prst="straightConnector1">
            <a:avLst/>
          </a:prstGeom>
          <a:solidFill>
            <a:srgbClr val="4EC1E0"/>
          </a:solidFill>
          <a:ln w="57150" cap="flat" cmpd="sng">
            <a:solidFill>
              <a:srgbClr val="FFCC33"/>
            </a:solidFill>
            <a:prstDash val="solid"/>
            <a:round/>
            <a:headEnd type="none" w="sm" len="sm"/>
            <a:tailEnd type="none" w="sm" len="sm"/>
          </a:ln>
        </p:spPr>
      </p:cxnSp>
      <p:grpSp>
        <p:nvGrpSpPr>
          <p:cNvPr id="139" name="Google Shape;139;p22"/>
          <p:cNvGrpSpPr/>
          <p:nvPr/>
        </p:nvGrpSpPr>
        <p:grpSpPr>
          <a:xfrm>
            <a:off x="936990" y="4160008"/>
            <a:ext cx="1236125" cy="594483"/>
            <a:chOff x="683686" y="4904340"/>
            <a:chExt cx="1368000" cy="846600"/>
          </a:xfrm>
        </p:grpSpPr>
        <p:sp>
          <p:nvSpPr>
            <p:cNvPr id="140" name="Google Shape;140;p22"/>
            <p:cNvSpPr/>
            <p:nvPr/>
          </p:nvSpPr>
          <p:spPr>
            <a:xfrm>
              <a:off x="683686" y="4904340"/>
              <a:ext cx="1368000" cy="846600"/>
            </a:xfrm>
            <a:prstGeom prst="roundRect">
              <a:avLst>
                <a:gd name="adj" fmla="val 16667"/>
              </a:avLst>
            </a:prstGeom>
            <a:solidFill>
              <a:srgbClr val="FFFFFF"/>
            </a:solidFill>
            <a:ln w="9525" cap="flat" cmpd="sng">
              <a:solidFill>
                <a:srgbClr val="6D6E71"/>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b="0" i="0" u="none" strike="noStrike" cap="none">
                <a:solidFill>
                  <a:srgbClr val="FFFFFF"/>
                </a:solidFill>
                <a:latin typeface="Arial"/>
                <a:ea typeface="Arial"/>
                <a:cs typeface="Arial"/>
                <a:sym typeface="Arial"/>
              </a:endParaRPr>
            </a:p>
          </p:txBody>
        </p:sp>
        <p:pic>
          <p:nvPicPr>
            <p:cNvPr id="141" name="Google Shape;141;p22" descr="caltech-logo.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36869" y="4939868"/>
              <a:ext cx="1017000" cy="391789"/>
            </a:xfrm>
            <a:prstGeom prst="rect">
              <a:avLst/>
            </a:prstGeom>
            <a:noFill/>
            <a:ln>
              <a:noFill/>
            </a:ln>
          </p:spPr>
        </p:pic>
        <p:grpSp>
          <p:nvGrpSpPr>
            <p:cNvPr id="142" name="Google Shape;142;p22"/>
            <p:cNvGrpSpPr/>
            <p:nvPr/>
          </p:nvGrpSpPr>
          <p:grpSpPr>
            <a:xfrm>
              <a:off x="980629" y="5357134"/>
              <a:ext cx="774300" cy="337800"/>
              <a:chOff x="7129827" y="6194322"/>
              <a:chExt cx="774300" cy="337800"/>
            </a:xfrm>
          </p:grpSpPr>
          <p:sp>
            <p:nvSpPr>
              <p:cNvPr id="143" name="Google Shape;143;p22"/>
              <p:cNvSpPr/>
              <p:nvPr/>
            </p:nvSpPr>
            <p:spPr>
              <a:xfrm>
                <a:off x="7129827" y="6194322"/>
                <a:ext cx="774300" cy="337800"/>
              </a:xfrm>
              <a:prstGeom prst="roundRect">
                <a:avLst>
                  <a:gd name="adj" fmla="val 16667"/>
                </a:avLst>
              </a:prstGeom>
              <a:solidFill>
                <a:srgbClr val="F2F2F2"/>
              </a:solidFill>
              <a:ln w="9525" cap="flat" cmpd="sng">
                <a:solidFill>
                  <a:srgbClr val="6D6E71"/>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b="0" i="0" u="none" strike="noStrike" cap="none">
                  <a:solidFill>
                    <a:srgbClr val="FFFFFF"/>
                  </a:solidFill>
                  <a:latin typeface="Arial"/>
                  <a:ea typeface="Arial"/>
                  <a:cs typeface="Arial"/>
                  <a:sym typeface="Arial"/>
                </a:endParaRPr>
              </a:p>
            </p:txBody>
          </p:sp>
          <p:pic>
            <p:nvPicPr>
              <p:cNvPr id="144" name="Google Shape;144;p22" descr="disk-1.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18812" y="6221583"/>
                <a:ext cx="385262" cy="283228"/>
              </a:xfrm>
              <a:prstGeom prst="rect">
                <a:avLst/>
              </a:prstGeom>
              <a:noFill/>
              <a:ln>
                <a:noFill/>
              </a:ln>
            </p:spPr>
          </p:pic>
          <p:sp>
            <p:nvSpPr>
              <p:cNvPr id="145" name="Google Shape;145;p22"/>
              <p:cNvSpPr txBox="1"/>
              <p:nvPr/>
            </p:nvSpPr>
            <p:spPr>
              <a:xfrm>
                <a:off x="7200562" y="6263946"/>
                <a:ext cx="364200" cy="205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1000" b="1" i="0" u="none" strike="noStrike" cap="none">
                    <a:solidFill>
                      <a:srgbClr val="6D6E71"/>
                    </a:solidFill>
                    <a:latin typeface="Arial Narrow"/>
                    <a:ea typeface="Arial Narrow"/>
                    <a:cs typeface="Arial Narrow"/>
                    <a:sym typeface="Arial Narrow"/>
                  </a:rPr>
                  <a:t>DTN</a:t>
                </a:r>
                <a:endParaRPr sz="1800">
                  <a:solidFill>
                    <a:srgbClr val="6D6E71"/>
                  </a:solidFill>
                  <a:latin typeface="Calibri"/>
                  <a:ea typeface="Calibri"/>
                  <a:cs typeface="Calibri"/>
                  <a:sym typeface="Calibri"/>
                </a:endParaRPr>
              </a:p>
            </p:txBody>
          </p:sp>
        </p:grpSp>
      </p:grpSp>
      <p:grpSp>
        <p:nvGrpSpPr>
          <p:cNvPr id="146" name="Google Shape;146;p22"/>
          <p:cNvGrpSpPr/>
          <p:nvPr/>
        </p:nvGrpSpPr>
        <p:grpSpPr>
          <a:xfrm>
            <a:off x="2945528" y="3183828"/>
            <a:ext cx="1236125" cy="594483"/>
            <a:chOff x="1863071" y="3839201"/>
            <a:chExt cx="1368000" cy="846600"/>
          </a:xfrm>
        </p:grpSpPr>
        <p:sp>
          <p:nvSpPr>
            <p:cNvPr id="147" name="Google Shape;147;p22"/>
            <p:cNvSpPr/>
            <p:nvPr/>
          </p:nvSpPr>
          <p:spPr>
            <a:xfrm>
              <a:off x="1863071" y="3839201"/>
              <a:ext cx="1368000" cy="846600"/>
            </a:xfrm>
            <a:prstGeom prst="roundRect">
              <a:avLst>
                <a:gd name="adj" fmla="val 16667"/>
              </a:avLst>
            </a:prstGeom>
            <a:solidFill>
              <a:srgbClr val="FFFFFF"/>
            </a:solidFill>
            <a:ln w="9525" cap="flat" cmpd="sng">
              <a:solidFill>
                <a:srgbClr val="6D6E71"/>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Arial"/>
                <a:ea typeface="Arial"/>
                <a:cs typeface="Arial"/>
                <a:sym typeface="Arial"/>
              </a:endParaRPr>
            </a:p>
          </p:txBody>
        </p:sp>
        <p:grpSp>
          <p:nvGrpSpPr>
            <p:cNvPr id="148" name="Google Shape;148;p22"/>
            <p:cNvGrpSpPr/>
            <p:nvPr/>
          </p:nvGrpSpPr>
          <p:grpSpPr>
            <a:xfrm>
              <a:off x="2160013" y="4291995"/>
              <a:ext cx="774300" cy="337800"/>
              <a:chOff x="7129827" y="6194322"/>
              <a:chExt cx="774300" cy="337800"/>
            </a:xfrm>
          </p:grpSpPr>
          <p:sp>
            <p:nvSpPr>
              <p:cNvPr id="138" name="Google Shape;138;p22"/>
              <p:cNvSpPr/>
              <p:nvPr/>
            </p:nvSpPr>
            <p:spPr>
              <a:xfrm>
                <a:off x="7129827" y="6194322"/>
                <a:ext cx="774300" cy="337800"/>
              </a:xfrm>
              <a:prstGeom prst="roundRect">
                <a:avLst>
                  <a:gd name="adj" fmla="val 16667"/>
                </a:avLst>
              </a:prstGeom>
              <a:solidFill>
                <a:srgbClr val="F2F2F2"/>
              </a:solidFill>
              <a:ln w="9525" cap="flat" cmpd="sng">
                <a:solidFill>
                  <a:srgbClr val="6D6E71"/>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Arial"/>
                  <a:ea typeface="Arial"/>
                  <a:cs typeface="Arial"/>
                  <a:sym typeface="Arial"/>
                </a:endParaRPr>
              </a:p>
            </p:txBody>
          </p:sp>
          <p:pic>
            <p:nvPicPr>
              <p:cNvPr id="149" name="Google Shape;149;p22" descr="disk-1.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18812" y="6221583"/>
                <a:ext cx="385262" cy="283228"/>
              </a:xfrm>
              <a:prstGeom prst="rect">
                <a:avLst/>
              </a:prstGeom>
              <a:noFill/>
              <a:ln>
                <a:noFill/>
              </a:ln>
            </p:spPr>
          </p:pic>
          <p:sp>
            <p:nvSpPr>
              <p:cNvPr id="150" name="Google Shape;150;p22"/>
              <p:cNvSpPr txBox="1"/>
              <p:nvPr/>
            </p:nvSpPr>
            <p:spPr>
              <a:xfrm>
                <a:off x="7205137" y="6247043"/>
                <a:ext cx="385200" cy="205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1000" b="1">
                    <a:solidFill>
                      <a:srgbClr val="6D6E71"/>
                    </a:solidFill>
                    <a:latin typeface="Arial Narrow"/>
                    <a:ea typeface="Arial Narrow"/>
                    <a:cs typeface="Arial Narrow"/>
                    <a:sym typeface="Arial Narrow"/>
                  </a:rPr>
                  <a:t>DTN</a:t>
                </a:r>
                <a:endParaRPr sz="1800">
                  <a:solidFill>
                    <a:srgbClr val="6D6E71"/>
                  </a:solidFill>
                  <a:latin typeface="Calibri"/>
                  <a:ea typeface="Calibri"/>
                  <a:cs typeface="Calibri"/>
                  <a:sym typeface="Calibri"/>
                </a:endParaRPr>
              </a:p>
            </p:txBody>
          </p:sp>
        </p:grpSp>
      </p:grpSp>
      <p:grpSp>
        <p:nvGrpSpPr>
          <p:cNvPr id="151" name="Google Shape;151;p22"/>
          <p:cNvGrpSpPr/>
          <p:nvPr/>
        </p:nvGrpSpPr>
        <p:grpSpPr>
          <a:xfrm>
            <a:off x="6878056" y="3730477"/>
            <a:ext cx="1236125" cy="594483"/>
            <a:chOff x="7258591" y="4791398"/>
            <a:chExt cx="1368000" cy="846600"/>
          </a:xfrm>
        </p:grpSpPr>
        <p:sp>
          <p:nvSpPr>
            <p:cNvPr id="152" name="Google Shape;152;p22"/>
            <p:cNvSpPr/>
            <p:nvPr/>
          </p:nvSpPr>
          <p:spPr>
            <a:xfrm>
              <a:off x="7258591" y="4791398"/>
              <a:ext cx="1368000" cy="846600"/>
            </a:xfrm>
            <a:prstGeom prst="roundRect">
              <a:avLst>
                <a:gd name="adj" fmla="val 16667"/>
              </a:avLst>
            </a:prstGeom>
            <a:solidFill>
              <a:srgbClr val="FFFFFF"/>
            </a:solidFill>
            <a:ln w="9525" cap="flat" cmpd="sng">
              <a:solidFill>
                <a:srgbClr val="6D6E71"/>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Arial"/>
                <a:ea typeface="Arial"/>
                <a:cs typeface="Arial"/>
                <a:sym typeface="Arial"/>
              </a:endParaRPr>
            </a:p>
          </p:txBody>
        </p:sp>
        <p:pic>
          <p:nvPicPr>
            <p:cNvPr id="153" name="Google Shape;153;p22" descr="MAX_logo.jp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647588" y="5043570"/>
              <a:ext cx="649884" cy="223791"/>
            </a:xfrm>
            <a:prstGeom prst="rect">
              <a:avLst/>
            </a:prstGeom>
            <a:noFill/>
            <a:ln>
              <a:noFill/>
            </a:ln>
          </p:spPr>
        </p:pic>
        <p:grpSp>
          <p:nvGrpSpPr>
            <p:cNvPr id="154" name="Google Shape;154;p22"/>
            <p:cNvGrpSpPr/>
            <p:nvPr/>
          </p:nvGrpSpPr>
          <p:grpSpPr>
            <a:xfrm>
              <a:off x="7555533" y="5244192"/>
              <a:ext cx="774300" cy="337800"/>
              <a:chOff x="7129827" y="6194322"/>
              <a:chExt cx="774300" cy="337800"/>
            </a:xfrm>
          </p:grpSpPr>
          <p:sp>
            <p:nvSpPr>
              <p:cNvPr id="155" name="Google Shape;155;p22"/>
              <p:cNvSpPr/>
              <p:nvPr/>
            </p:nvSpPr>
            <p:spPr>
              <a:xfrm>
                <a:off x="7129827" y="6194322"/>
                <a:ext cx="774300" cy="337800"/>
              </a:xfrm>
              <a:prstGeom prst="roundRect">
                <a:avLst>
                  <a:gd name="adj" fmla="val 16667"/>
                </a:avLst>
              </a:prstGeom>
              <a:solidFill>
                <a:srgbClr val="F2F2F2"/>
              </a:solidFill>
              <a:ln w="9525" cap="flat" cmpd="sng">
                <a:solidFill>
                  <a:srgbClr val="6D6E71"/>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Arial"/>
                  <a:ea typeface="Arial"/>
                  <a:cs typeface="Arial"/>
                  <a:sym typeface="Arial"/>
                </a:endParaRPr>
              </a:p>
            </p:txBody>
          </p:sp>
          <p:pic>
            <p:nvPicPr>
              <p:cNvPr id="156" name="Google Shape;156;p22" descr="disk-1.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18812" y="6221583"/>
                <a:ext cx="385262" cy="283228"/>
              </a:xfrm>
              <a:prstGeom prst="rect">
                <a:avLst/>
              </a:prstGeom>
              <a:noFill/>
              <a:ln>
                <a:noFill/>
              </a:ln>
            </p:spPr>
          </p:pic>
          <p:sp>
            <p:nvSpPr>
              <p:cNvPr id="133" name="Google Shape;133;p22"/>
              <p:cNvSpPr txBox="1"/>
              <p:nvPr/>
            </p:nvSpPr>
            <p:spPr>
              <a:xfrm>
                <a:off x="7209728" y="6252669"/>
                <a:ext cx="385200" cy="205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1000" b="1">
                    <a:solidFill>
                      <a:srgbClr val="6D6E71"/>
                    </a:solidFill>
                    <a:latin typeface="Arial Narrow"/>
                    <a:ea typeface="Arial Narrow"/>
                    <a:cs typeface="Arial Narrow"/>
                    <a:sym typeface="Arial Narrow"/>
                  </a:rPr>
                  <a:t>DTN</a:t>
                </a:r>
                <a:endParaRPr sz="1800">
                  <a:solidFill>
                    <a:srgbClr val="6D6E71"/>
                  </a:solidFill>
                  <a:latin typeface="Calibri"/>
                  <a:ea typeface="Calibri"/>
                  <a:cs typeface="Calibri"/>
                  <a:sym typeface="Calibri"/>
                </a:endParaRPr>
              </a:p>
            </p:txBody>
          </p:sp>
        </p:grpSp>
      </p:grpSp>
      <p:grpSp>
        <p:nvGrpSpPr>
          <p:cNvPr id="157" name="Google Shape;157;p22"/>
          <p:cNvGrpSpPr/>
          <p:nvPr/>
        </p:nvGrpSpPr>
        <p:grpSpPr>
          <a:xfrm>
            <a:off x="4534509" y="3206729"/>
            <a:ext cx="1236125" cy="594483"/>
            <a:chOff x="4124376" y="3755114"/>
            <a:chExt cx="1368000" cy="846600"/>
          </a:xfrm>
        </p:grpSpPr>
        <p:sp>
          <p:nvSpPr>
            <p:cNvPr id="158" name="Google Shape;158;p22"/>
            <p:cNvSpPr/>
            <p:nvPr/>
          </p:nvSpPr>
          <p:spPr>
            <a:xfrm>
              <a:off x="4124376" y="3755114"/>
              <a:ext cx="1368000" cy="846600"/>
            </a:xfrm>
            <a:prstGeom prst="roundRect">
              <a:avLst>
                <a:gd name="adj" fmla="val 16667"/>
              </a:avLst>
            </a:prstGeom>
            <a:solidFill>
              <a:srgbClr val="FFFFFF"/>
            </a:solidFill>
            <a:ln w="9525" cap="flat" cmpd="sng">
              <a:solidFill>
                <a:srgbClr val="6D6E71"/>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Arial"/>
                <a:ea typeface="Arial"/>
                <a:cs typeface="Arial"/>
                <a:sym typeface="Arial"/>
              </a:endParaRPr>
            </a:p>
          </p:txBody>
        </p:sp>
        <p:grpSp>
          <p:nvGrpSpPr>
            <p:cNvPr id="159" name="Google Shape;159;p22"/>
            <p:cNvGrpSpPr/>
            <p:nvPr/>
          </p:nvGrpSpPr>
          <p:grpSpPr>
            <a:xfrm>
              <a:off x="4421318" y="4207908"/>
              <a:ext cx="774300" cy="337800"/>
              <a:chOff x="7129827" y="6194322"/>
              <a:chExt cx="774300" cy="337800"/>
            </a:xfrm>
          </p:grpSpPr>
          <p:sp>
            <p:nvSpPr>
              <p:cNvPr id="136" name="Google Shape;136;p22"/>
              <p:cNvSpPr/>
              <p:nvPr/>
            </p:nvSpPr>
            <p:spPr>
              <a:xfrm>
                <a:off x="7129827" y="6194322"/>
                <a:ext cx="774300" cy="337800"/>
              </a:xfrm>
              <a:prstGeom prst="roundRect">
                <a:avLst>
                  <a:gd name="adj" fmla="val 16667"/>
                </a:avLst>
              </a:prstGeom>
              <a:solidFill>
                <a:srgbClr val="F2F2F2"/>
              </a:solidFill>
              <a:ln w="9525" cap="flat" cmpd="sng">
                <a:solidFill>
                  <a:srgbClr val="6D6E71"/>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Arial"/>
                  <a:ea typeface="Arial"/>
                  <a:cs typeface="Arial"/>
                  <a:sym typeface="Arial"/>
                </a:endParaRPr>
              </a:p>
            </p:txBody>
          </p:sp>
          <p:sp>
            <p:nvSpPr>
              <p:cNvPr id="160" name="Google Shape;160;p22"/>
              <p:cNvSpPr txBox="1"/>
              <p:nvPr/>
            </p:nvSpPr>
            <p:spPr>
              <a:xfrm>
                <a:off x="7205150" y="6255591"/>
                <a:ext cx="252900" cy="205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1000" b="1">
                    <a:solidFill>
                      <a:srgbClr val="6D6E71"/>
                    </a:solidFill>
                    <a:latin typeface="Arial Narrow"/>
                    <a:ea typeface="Arial Narrow"/>
                    <a:cs typeface="Arial Narrow"/>
                    <a:sym typeface="Arial Narrow"/>
                  </a:rPr>
                  <a:t>DTN</a:t>
                </a:r>
                <a:endParaRPr sz="1800">
                  <a:solidFill>
                    <a:srgbClr val="6D6E71"/>
                  </a:solidFill>
                  <a:latin typeface="Calibri"/>
                  <a:ea typeface="Calibri"/>
                  <a:cs typeface="Calibri"/>
                  <a:sym typeface="Calibri"/>
                </a:endParaRPr>
              </a:p>
            </p:txBody>
          </p:sp>
          <p:pic>
            <p:nvPicPr>
              <p:cNvPr id="161" name="Google Shape;161;p22" descr="disk-1.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18812" y="6221583"/>
                <a:ext cx="385262" cy="283228"/>
              </a:xfrm>
              <a:prstGeom prst="rect">
                <a:avLst/>
              </a:prstGeom>
              <a:noFill/>
              <a:ln>
                <a:noFill/>
              </a:ln>
            </p:spPr>
          </p:pic>
        </p:grpSp>
      </p:grpSp>
      <p:sp>
        <p:nvSpPr>
          <p:cNvPr id="162" name="Google Shape;162;p22"/>
          <p:cNvSpPr/>
          <p:nvPr/>
        </p:nvSpPr>
        <p:spPr>
          <a:xfrm>
            <a:off x="4792422" y="1821700"/>
            <a:ext cx="0" cy="0"/>
          </a:xfrm>
          <a:custGeom>
            <a:avLst/>
            <a:gdLst/>
            <a:ahLst/>
            <a:cxnLst/>
            <a:rect l="l" t="t" r="r" b="b"/>
            <a:pathLst>
              <a:path w="120000" h="120000" extrusionOk="0">
                <a:moveTo>
                  <a:pt x="0" y="0"/>
                </a:moveTo>
                <a:lnTo>
                  <a:pt x="0" y="0"/>
                </a:lnTo>
                <a:lnTo>
                  <a:pt x="0" y="0"/>
                </a:lnTo>
                <a:close/>
              </a:path>
            </a:pathLst>
          </a:custGeom>
          <a:gradFill>
            <a:gsLst>
              <a:gs pos="0">
                <a:srgbClr val="84A7AB"/>
              </a:gs>
              <a:gs pos="80000">
                <a:srgbClr val="AEDCE0"/>
              </a:gs>
              <a:gs pos="100000">
                <a:srgbClr val="AEDEE2"/>
              </a:gs>
            </a:gsLst>
            <a:lin ang="16200038" scaled="0"/>
          </a:gradFill>
          <a:ln w="9525" cap="flat" cmpd="sng">
            <a:solidFill>
              <a:srgbClr val="FFCC33"/>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77925" tIns="38950" rIns="77925" bIns="38950" anchor="ctr" anchorCtr="0">
            <a:noAutofit/>
          </a:bodyPr>
          <a:lstStyle/>
          <a:p>
            <a:pPr marL="0" marR="0" lvl="0" indent="0" algn="ctr" rtl="0">
              <a:spcBef>
                <a:spcPts val="0"/>
              </a:spcBef>
              <a:spcAft>
                <a:spcPts val="0"/>
              </a:spcAft>
              <a:buNone/>
            </a:pPr>
            <a:endParaRPr sz="2000">
              <a:solidFill>
                <a:srgbClr val="FFFFFF"/>
              </a:solidFill>
              <a:latin typeface="Arial"/>
              <a:ea typeface="Arial"/>
              <a:cs typeface="Arial"/>
              <a:sym typeface="Arial"/>
            </a:endParaRPr>
          </a:p>
        </p:txBody>
      </p:sp>
      <p:sp>
        <p:nvSpPr>
          <p:cNvPr id="131" name="Google Shape;131;p22"/>
          <p:cNvSpPr/>
          <p:nvPr/>
        </p:nvSpPr>
        <p:spPr>
          <a:xfrm>
            <a:off x="5146380" y="4002873"/>
            <a:ext cx="1468800" cy="501336"/>
          </a:xfrm>
          <a:prstGeom prst="cloud">
            <a:avLst/>
          </a:prstGeom>
          <a:noFill/>
          <a:ln w="19050" cap="flat" cmpd="sng">
            <a:solidFill>
              <a:srgbClr val="7F7F7F"/>
            </a:solidFill>
            <a:prstDash val="solid"/>
            <a:round/>
            <a:headEnd type="none" w="sm" len="sm"/>
            <a:tailEnd type="none" w="sm" len="sm"/>
          </a:ln>
        </p:spPr>
        <p:txBody>
          <a:bodyPr spcFirstLastPara="1" wrap="square" lIns="77925" tIns="38950" rIns="77925" bIns="38950" anchor="t" anchorCtr="0">
            <a:noAutofit/>
          </a:bodyPr>
          <a:lstStyle/>
          <a:p>
            <a:pPr marL="0" marR="0" lvl="0" indent="0" algn="ctr" rtl="0">
              <a:lnSpc>
                <a:spcPct val="80000"/>
              </a:lnSpc>
              <a:spcBef>
                <a:spcPts val="0"/>
              </a:spcBef>
              <a:spcAft>
                <a:spcPts val="0"/>
              </a:spcAft>
              <a:buNone/>
            </a:pPr>
            <a:endParaRPr sz="1800">
              <a:solidFill>
                <a:srgbClr val="6D6E71"/>
              </a:solidFill>
              <a:latin typeface="Calibri"/>
              <a:ea typeface="Calibri"/>
              <a:cs typeface="Calibri"/>
              <a:sym typeface="Calibri"/>
            </a:endParaRPr>
          </a:p>
        </p:txBody>
      </p:sp>
      <p:sp>
        <p:nvSpPr>
          <p:cNvPr id="129" name="Google Shape;129;p22"/>
          <p:cNvSpPr/>
          <p:nvPr/>
        </p:nvSpPr>
        <p:spPr>
          <a:xfrm>
            <a:off x="2733266" y="4056527"/>
            <a:ext cx="2090448" cy="501336"/>
          </a:xfrm>
          <a:prstGeom prst="cloud">
            <a:avLst/>
          </a:prstGeom>
          <a:solidFill>
            <a:srgbClr val="FFFFFF"/>
          </a:solidFill>
          <a:ln w="19050" cap="flat" cmpd="sng">
            <a:solidFill>
              <a:srgbClr val="7F7F7F"/>
            </a:solidFill>
            <a:prstDash val="solid"/>
            <a:round/>
            <a:headEnd type="none" w="sm" len="sm"/>
            <a:tailEnd type="none" w="sm" len="sm"/>
          </a:ln>
        </p:spPr>
        <p:txBody>
          <a:bodyPr spcFirstLastPara="1" wrap="square" lIns="77925" tIns="38950" rIns="77925" bIns="38950" anchor="t" anchorCtr="0">
            <a:noAutofit/>
          </a:bodyPr>
          <a:lstStyle/>
          <a:p>
            <a:pPr marL="0" marR="0" lvl="0" indent="0" algn="ctr" rtl="0">
              <a:lnSpc>
                <a:spcPct val="80000"/>
              </a:lnSpc>
              <a:spcBef>
                <a:spcPts val="0"/>
              </a:spcBef>
              <a:spcAft>
                <a:spcPts val="0"/>
              </a:spcAft>
              <a:buNone/>
            </a:pPr>
            <a:endParaRPr sz="1800">
              <a:solidFill>
                <a:srgbClr val="6D6E71"/>
              </a:solidFill>
              <a:latin typeface="Calibri"/>
              <a:ea typeface="Calibri"/>
              <a:cs typeface="Calibri"/>
              <a:sym typeface="Calibri"/>
            </a:endParaRPr>
          </a:p>
        </p:txBody>
      </p:sp>
      <p:sp>
        <p:nvSpPr>
          <p:cNvPr id="163" name="Google Shape;163;p22"/>
          <p:cNvSpPr txBox="1"/>
          <p:nvPr/>
        </p:nvSpPr>
        <p:spPr>
          <a:xfrm>
            <a:off x="5635396" y="4540915"/>
            <a:ext cx="2038500" cy="246600"/>
          </a:xfrm>
          <a:prstGeom prst="rect">
            <a:avLst/>
          </a:prstGeom>
          <a:noFill/>
          <a:ln>
            <a:noFill/>
          </a:ln>
        </p:spPr>
        <p:txBody>
          <a:bodyPr spcFirstLastPara="1" wrap="square" lIns="77925" tIns="38950" rIns="77925" bIns="38950" anchor="t" anchorCtr="0">
            <a:noAutofit/>
          </a:bodyPr>
          <a:lstStyle/>
          <a:p>
            <a:pPr marL="0" marR="0" lvl="0" indent="0" algn="l" rtl="0">
              <a:spcBef>
                <a:spcPts val="0"/>
              </a:spcBef>
              <a:spcAft>
                <a:spcPts val="0"/>
              </a:spcAft>
              <a:buNone/>
            </a:pPr>
            <a:r>
              <a:rPr lang="en" sz="1200">
                <a:solidFill>
                  <a:srgbClr val="6D6E71"/>
                </a:solidFill>
                <a:latin typeface="Arial"/>
                <a:ea typeface="Arial"/>
                <a:cs typeface="Arial"/>
                <a:sym typeface="Arial"/>
              </a:rPr>
              <a:t>SENSE Resource Manager</a:t>
            </a:r>
            <a:endParaRPr sz="1800">
              <a:solidFill>
                <a:srgbClr val="6D6E71"/>
              </a:solidFill>
              <a:latin typeface="Calibri"/>
              <a:ea typeface="Calibri"/>
              <a:cs typeface="Calibri"/>
              <a:sym typeface="Calibri"/>
            </a:endParaRPr>
          </a:p>
        </p:txBody>
      </p:sp>
      <p:sp>
        <p:nvSpPr>
          <p:cNvPr id="164" name="Google Shape;164;p22"/>
          <p:cNvSpPr/>
          <p:nvPr/>
        </p:nvSpPr>
        <p:spPr>
          <a:xfrm>
            <a:off x="5098440" y="4567882"/>
            <a:ext cx="578400" cy="192900"/>
          </a:xfrm>
          <a:prstGeom prst="roundRect">
            <a:avLst>
              <a:gd name="adj" fmla="val 16667"/>
            </a:avLst>
          </a:prstGeom>
          <a:solidFill>
            <a:srgbClr val="FFCC33"/>
          </a:solidFill>
          <a:ln w="9525" cap="flat" cmpd="sng">
            <a:solidFill>
              <a:srgbClr val="6D6E71"/>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77925" tIns="38950" rIns="77925" bIns="38950" anchor="ctr" anchorCtr="0">
            <a:noAutofit/>
          </a:bodyPr>
          <a:lstStyle/>
          <a:p>
            <a:pPr marL="0" marR="0" lvl="0" indent="0" algn="ctr" rtl="0">
              <a:spcBef>
                <a:spcPts val="0"/>
              </a:spcBef>
              <a:spcAft>
                <a:spcPts val="0"/>
              </a:spcAft>
              <a:buNone/>
            </a:pPr>
            <a:r>
              <a:rPr lang="en" sz="1400">
                <a:solidFill>
                  <a:srgbClr val="000000"/>
                </a:solidFill>
                <a:latin typeface="Arial"/>
                <a:ea typeface="Arial"/>
                <a:cs typeface="Arial"/>
                <a:sym typeface="Arial"/>
              </a:rPr>
              <a:t>RM</a:t>
            </a:r>
            <a:endParaRPr sz="1800">
              <a:solidFill>
                <a:srgbClr val="6D6E71"/>
              </a:solidFill>
              <a:latin typeface="Calibri"/>
              <a:ea typeface="Calibri"/>
              <a:cs typeface="Calibri"/>
              <a:sym typeface="Calibri"/>
            </a:endParaRPr>
          </a:p>
        </p:txBody>
      </p:sp>
      <p:cxnSp>
        <p:nvCxnSpPr>
          <p:cNvPr id="165" name="Google Shape;165;p22"/>
          <p:cNvCxnSpPr/>
          <p:nvPr/>
        </p:nvCxnSpPr>
        <p:spPr>
          <a:xfrm rot="10800000" flipH="1">
            <a:off x="1975863" y="2262892"/>
            <a:ext cx="1787400" cy="1670100"/>
          </a:xfrm>
          <a:prstGeom prst="straightConnector1">
            <a:avLst/>
          </a:prstGeom>
          <a:solidFill>
            <a:srgbClr val="4EC1E0"/>
          </a:solidFill>
          <a:ln w="19050" cap="rnd" cmpd="sng">
            <a:solidFill>
              <a:srgbClr val="6D6E71"/>
            </a:solidFill>
            <a:prstDash val="dash"/>
            <a:round/>
            <a:headEnd type="none" w="sm" len="sm"/>
            <a:tailEnd type="none" w="sm" len="sm"/>
          </a:ln>
        </p:spPr>
      </p:cxnSp>
      <p:cxnSp>
        <p:nvCxnSpPr>
          <p:cNvPr id="166" name="Google Shape;166;p22"/>
          <p:cNvCxnSpPr>
            <a:stCxn id="167" idx="0"/>
          </p:cNvCxnSpPr>
          <p:nvPr/>
        </p:nvCxnSpPr>
        <p:spPr>
          <a:xfrm rot="10800000" flipH="1">
            <a:off x="3434561" y="2318281"/>
            <a:ext cx="600600" cy="775200"/>
          </a:xfrm>
          <a:prstGeom prst="straightConnector1">
            <a:avLst/>
          </a:prstGeom>
          <a:solidFill>
            <a:srgbClr val="4EC1E0"/>
          </a:solidFill>
          <a:ln w="19050" cap="rnd" cmpd="sng">
            <a:solidFill>
              <a:srgbClr val="6D6E71"/>
            </a:solidFill>
            <a:prstDash val="dash"/>
            <a:round/>
            <a:headEnd type="none" w="sm" len="sm"/>
            <a:tailEnd type="none" w="sm" len="sm"/>
          </a:ln>
        </p:spPr>
      </p:cxnSp>
      <p:cxnSp>
        <p:nvCxnSpPr>
          <p:cNvPr id="168" name="Google Shape;168;p22"/>
          <p:cNvCxnSpPr>
            <a:stCxn id="169" idx="0"/>
          </p:cNvCxnSpPr>
          <p:nvPr/>
        </p:nvCxnSpPr>
        <p:spPr>
          <a:xfrm rot="10800000">
            <a:off x="4594423" y="2309018"/>
            <a:ext cx="618600" cy="816600"/>
          </a:xfrm>
          <a:prstGeom prst="straightConnector1">
            <a:avLst/>
          </a:prstGeom>
          <a:solidFill>
            <a:srgbClr val="4EC1E0"/>
          </a:solidFill>
          <a:ln w="19050" cap="rnd" cmpd="sng">
            <a:solidFill>
              <a:srgbClr val="6D6E71"/>
            </a:solidFill>
            <a:prstDash val="dash"/>
            <a:round/>
            <a:headEnd type="none" w="sm" len="sm"/>
            <a:tailEnd type="none" w="sm" len="sm"/>
          </a:ln>
        </p:spPr>
      </p:cxnSp>
      <p:cxnSp>
        <p:nvCxnSpPr>
          <p:cNvPr id="170" name="Google Shape;170;p22"/>
          <p:cNvCxnSpPr/>
          <p:nvPr/>
        </p:nvCxnSpPr>
        <p:spPr>
          <a:xfrm rot="10800000" flipH="1">
            <a:off x="4321449" y="2272987"/>
            <a:ext cx="44400" cy="1655400"/>
          </a:xfrm>
          <a:prstGeom prst="straightConnector1">
            <a:avLst/>
          </a:prstGeom>
          <a:solidFill>
            <a:srgbClr val="4EC1E0"/>
          </a:solidFill>
          <a:ln w="19050" cap="rnd" cmpd="sng">
            <a:solidFill>
              <a:srgbClr val="6D6E71"/>
            </a:solidFill>
            <a:prstDash val="dash"/>
            <a:round/>
            <a:headEnd type="none" w="sm" len="sm"/>
            <a:tailEnd type="none" w="sm" len="sm"/>
          </a:ln>
        </p:spPr>
      </p:cxnSp>
      <p:cxnSp>
        <p:nvCxnSpPr>
          <p:cNvPr id="171" name="Google Shape;171;p22"/>
          <p:cNvCxnSpPr/>
          <p:nvPr/>
        </p:nvCxnSpPr>
        <p:spPr>
          <a:xfrm rot="10800000">
            <a:off x="4847539" y="2120459"/>
            <a:ext cx="1578900" cy="1803000"/>
          </a:xfrm>
          <a:prstGeom prst="straightConnector1">
            <a:avLst/>
          </a:prstGeom>
          <a:solidFill>
            <a:srgbClr val="4EC1E0"/>
          </a:solidFill>
          <a:ln w="19050" cap="rnd" cmpd="sng">
            <a:solidFill>
              <a:srgbClr val="6D6E71"/>
            </a:solidFill>
            <a:prstDash val="dash"/>
            <a:round/>
            <a:headEnd type="none" w="sm" len="sm"/>
            <a:tailEnd type="none" w="sm" len="sm"/>
          </a:ln>
        </p:spPr>
      </p:cxnSp>
      <p:cxnSp>
        <p:nvCxnSpPr>
          <p:cNvPr id="172" name="Google Shape;172;p22"/>
          <p:cNvCxnSpPr>
            <a:stCxn id="173" idx="0"/>
          </p:cNvCxnSpPr>
          <p:nvPr/>
        </p:nvCxnSpPr>
        <p:spPr>
          <a:xfrm rot="10800000">
            <a:off x="4853978" y="1942623"/>
            <a:ext cx="2850900" cy="1635600"/>
          </a:xfrm>
          <a:prstGeom prst="straightConnector1">
            <a:avLst/>
          </a:prstGeom>
          <a:solidFill>
            <a:srgbClr val="4EC1E0"/>
          </a:solidFill>
          <a:ln w="19050" cap="rnd" cmpd="sng">
            <a:solidFill>
              <a:srgbClr val="6D6E71"/>
            </a:solidFill>
            <a:prstDash val="dash"/>
            <a:round/>
            <a:headEnd type="none" w="sm" len="sm"/>
            <a:tailEnd type="none" w="sm" len="sm"/>
          </a:ln>
        </p:spPr>
      </p:cxnSp>
      <p:sp>
        <p:nvSpPr>
          <p:cNvPr id="173" name="Google Shape;173;p22"/>
          <p:cNvSpPr/>
          <p:nvPr/>
        </p:nvSpPr>
        <p:spPr>
          <a:xfrm>
            <a:off x="7415678" y="3578223"/>
            <a:ext cx="578400" cy="192900"/>
          </a:xfrm>
          <a:prstGeom prst="roundRect">
            <a:avLst>
              <a:gd name="adj" fmla="val 16667"/>
            </a:avLst>
          </a:prstGeom>
          <a:solidFill>
            <a:srgbClr val="FFCC33"/>
          </a:solidFill>
          <a:ln w="9525" cap="flat" cmpd="sng">
            <a:solidFill>
              <a:srgbClr val="6D6E71"/>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77925" tIns="38950" rIns="77925" bIns="38950" anchor="ctr" anchorCtr="0">
            <a:noAutofit/>
          </a:bodyPr>
          <a:lstStyle/>
          <a:p>
            <a:pPr marL="0" marR="0" lvl="0" indent="0" algn="ctr" rtl="0">
              <a:spcBef>
                <a:spcPts val="0"/>
              </a:spcBef>
              <a:spcAft>
                <a:spcPts val="0"/>
              </a:spcAft>
              <a:buNone/>
            </a:pPr>
            <a:r>
              <a:rPr lang="en" sz="1400">
                <a:solidFill>
                  <a:srgbClr val="000000"/>
                </a:solidFill>
                <a:latin typeface="Arial"/>
                <a:ea typeface="Arial"/>
                <a:cs typeface="Arial"/>
                <a:sym typeface="Arial"/>
              </a:rPr>
              <a:t>RM</a:t>
            </a:r>
            <a:endParaRPr sz="1800">
              <a:solidFill>
                <a:srgbClr val="6D6E71"/>
              </a:solidFill>
              <a:latin typeface="Calibri"/>
              <a:ea typeface="Calibri"/>
              <a:cs typeface="Calibri"/>
              <a:sym typeface="Calibri"/>
            </a:endParaRPr>
          </a:p>
        </p:txBody>
      </p:sp>
      <p:sp>
        <p:nvSpPr>
          <p:cNvPr id="174" name="Google Shape;174;p22"/>
          <p:cNvSpPr/>
          <p:nvPr/>
        </p:nvSpPr>
        <p:spPr>
          <a:xfrm>
            <a:off x="1355351" y="4046314"/>
            <a:ext cx="578400" cy="192900"/>
          </a:xfrm>
          <a:prstGeom prst="roundRect">
            <a:avLst>
              <a:gd name="adj" fmla="val 16667"/>
            </a:avLst>
          </a:prstGeom>
          <a:solidFill>
            <a:srgbClr val="FFCC33"/>
          </a:solidFill>
          <a:ln w="9525" cap="flat" cmpd="sng">
            <a:solidFill>
              <a:srgbClr val="6D6E71"/>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77925" tIns="38950" rIns="77925" bIns="38950" anchor="ctr" anchorCtr="0">
            <a:noAutofit/>
          </a:bodyPr>
          <a:lstStyle/>
          <a:p>
            <a:pPr marL="0" marR="0" lvl="0" indent="0" algn="ctr" rtl="0">
              <a:spcBef>
                <a:spcPts val="0"/>
              </a:spcBef>
              <a:spcAft>
                <a:spcPts val="0"/>
              </a:spcAft>
              <a:buNone/>
            </a:pPr>
            <a:r>
              <a:rPr lang="en" sz="1400">
                <a:solidFill>
                  <a:srgbClr val="000000"/>
                </a:solidFill>
                <a:latin typeface="Arial"/>
                <a:ea typeface="Arial"/>
                <a:cs typeface="Arial"/>
                <a:sym typeface="Arial"/>
              </a:rPr>
              <a:t>RM</a:t>
            </a:r>
            <a:endParaRPr sz="1800">
              <a:solidFill>
                <a:srgbClr val="6D6E71"/>
              </a:solidFill>
              <a:latin typeface="Calibri"/>
              <a:ea typeface="Calibri"/>
              <a:cs typeface="Calibri"/>
              <a:sym typeface="Calibri"/>
            </a:endParaRPr>
          </a:p>
        </p:txBody>
      </p:sp>
      <p:sp>
        <p:nvSpPr>
          <p:cNvPr id="175" name="Google Shape;175;p22"/>
          <p:cNvSpPr/>
          <p:nvPr/>
        </p:nvSpPr>
        <p:spPr>
          <a:xfrm>
            <a:off x="5970864" y="3913389"/>
            <a:ext cx="578400" cy="192900"/>
          </a:xfrm>
          <a:prstGeom prst="roundRect">
            <a:avLst>
              <a:gd name="adj" fmla="val 16667"/>
            </a:avLst>
          </a:prstGeom>
          <a:solidFill>
            <a:srgbClr val="FFCC33"/>
          </a:solidFill>
          <a:ln w="9525" cap="flat" cmpd="sng">
            <a:solidFill>
              <a:srgbClr val="6D6E71"/>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77925" tIns="38950" rIns="77925" bIns="38950" anchor="ctr" anchorCtr="0">
            <a:noAutofit/>
          </a:bodyPr>
          <a:lstStyle/>
          <a:p>
            <a:pPr marL="0" marR="0" lvl="0" indent="0" algn="ctr" rtl="0">
              <a:spcBef>
                <a:spcPts val="0"/>
              </a:spcBef>
              <a:spcAft>
                <a:spcPts val="0"/>
              </a:spcAft>
              <a:buNone/>
            </a:pPr>
            <a:r>
              <a:rPr lang="en" sz="1400">
                <a:solidFill>
                  <a:srgbClr val="000000"/>
                </a:solidFill>
                <a:latin typeface="Arial"/>
                <a:ea typeface="Arial"/>
                <a:cs typeface="Arial"/>
                <a:sym typeface="Arial"/>
              </a:rPr>
              <a:t>RM</a:t>
            </a:r>
            <a:endParaRPr sz="1800">
              <a:solidFill>
                <a:srgbClr val="6D6E71"/>
              </a:solidFill>
              <a:latin typeface="Calibri"/>
              <a:ea typeface="Calibri"/>
              <a:cs typeface="Calibri"/>
              <a:sym typeface="Calibri"/>
            </a:endParaRPr>
          </a:p>
        </p:txBody>
      </p:sp>
      <p:sp>
        <p:nvSpPr>
          <p:cNvPr id="176" name="Google Shape;176;p22"/>
          <p:cNvSpPr/>
          <p:nvPr/>
        </p:nvSpPr>
        <p:spPr>
          <a:xfrm>
            <a:off x="3918278" y="3992116"/>
            <a:ext cx="578400" cy="192900"/>
          </a:xfrm>
          <a:prstGeom prst="roundRect">
            <a:avLst>
              <a:gd name="adj" fmla="val 16667"/>
            </a:avLst>
          </a:prstGeom>
          <a:solidFill>
            <a:srgbClr val="FFCC33"/>
          </a:solidFill>
          <a:ln w="9525" cap="flat" cmpd="sng">
            <a:solidFill>
              <a:srgbClr val="6D6E71"/>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77925" tIns="38950" rIns="77925" bIns="38950" anchor="ctr" anchorCtr="0">
            <a:noAutofit/>
          </a:bodyPr>
          <a:lstStyle/>
          <a:p>
            <a:pPr marL="0" marR="0" lvl="0" indent="0" algn="ctr" rtl="0">
              <a:spcBef>
                <a:spcPts val="0"/>
              </a:spcBef>
              <a:spcAft>
                <a:spcPts val="0"/>
              </a:spcAft>
              <a:buNone/>
            </a:pPr>
            <a:r>
              <a:rPr lang="en" sz="1400">
                <a:solidFill>
                  <a:srgbClr val="000000"/>
                </a:solidFill>
                <a:latin typeface="Arial"/>
                <a:ea typeface="Arial"/>
                <a:cs typeface="Arial"/>
                <a:sym typeface="Arial"/>
              </a:rPr>
              <a:t>RM</a:t>
            </a:r>
            <a:endParaRPr sz="1800">
              <a:solidFill>
                <a:srgbClr val="6D6E71"/>
              </a:solidFill>
              <a:latin typeface="Calibri"/>
              <a:ea typeface="Calibri"/>
              <a:cs typeface="Calibri"/>
              <a:sym typeface="Calibri"/>
            </a:endParaRPr>
          </a:p>
        </p:txBody>
      </p:sp>
      <p:pic>
        <p:nvPicPr>
          <p:cNvPr id="177" name="Google Shape;177;p22" descr="end-site-model.pn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607959" y="3822708"/>
            <a:ext cx="653626" cy="260108"/>
          </a:xfrm>
          <a:prstGeom prst="rect">
            <a:avLst/>
          </a:prstGeom>
          <a:noFill/>
          <a:ln>
            <a:noFill/>
          </a:ln>
        </p:spPr>
      </p:pic>
      <p:pic>
        <p:nvPicPr>
          <p:cNvPr id="178" name="Google Shape;178;p22" descr="endsite-model-2.png"/>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372828" y="3369642"/>
            <a:ext cx="626009" cy="249120"/>
          </a:xfrm>
          <a:prstGeom prst="rect">
            <a:avLst/>
          </a:prstGeom>
          <a:noFill/>
          <a:ln>
            <a:noFill/>
          </a:ln>
        </p:spPr>
      </p:pic>
      <p:pic>
        <p:nvPicPr>
          <p:cNvPr id="179" name="Google Shape;179;p22" descr="network-2-model.png"/>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092342" y="3726256"/>
            <a:ext cx="434348" cy="239887"/>
          </a:xfrm>
          <a:prstGeom prst="rect">
            <a:avLst/>
          </a:prstGeom>
          <a:noFill/>
          <a:ln>
            <a:noFill/>
          </a:ln>
        </p:spPr>
      </p:pic>
      <p:pic>
        <p:nvPicPr>
          <p:cNvPr id="180" name="Google Shape;180;p22" descr="network-1-model.png"/>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031364" y="3752655"/>
            <a:ext cx="607106" cy="272398"/>
          </a:xfrm>
          <a:prstGeom prst="rect">
            <a:avLst/>
          </a:prstGeom>
          <a:noFill/>
          <a:ln>
            <a:noFill/>
          </a:ln>
        </p:spPr>
      </p:pic>
      <p:cxnSp>
        <p:nvCxnSpPr>
          <p:cNvPr id="181" name="Google Shape;181;p22"/>
          <p:cNvCxnSpPr>
            <a:stCxn id="127" idx="0"/>
            <a:endCxn id="182" idx="2"/>
          </p:cNvCxnSpPr>
          <p:nvPr/>
        </p:nvCxnSpPr>
        <p:spPr>
          <a:xfrm rot="10800000" flipH="1">
            <a:off x="4209309" y="1373514"/>
            <a:ext cx="5700" cy="374400"/>
          </a:xfrm>
          <a:prstGeom prst="straightConnector1">
            <a:avLst/>
          </a:prstGeom>
          <a:solidFill>
            <a:srgbClr val="4EC1E0"/>
          </a:solidFill>
          <a:ln w="19050" cap="rnd" cmpd="sng">
            <a:solidFill>
              <a:srgbClr val="6D6E71"/>
            </a:solidFill>
            <a:prstDash val="dash"/>
            <a:round/>
            <a:headEnd type="none" w="sm" len="sm"/>
            <a:tailEnd type="none" w="sm" len="sm"/>
          </a:ln>
        </p:spPr>
      </p:cxnSp>
      <p:sp>
        <p:nvSpPr>
          <p:cNvPr id="182" name="Google Shape;182;p22"/>
          <p:cNvSpPr/>
          <p:nvPr/>
        </p:nvSpPr>
        <p:spPr>
          <a:xfrm>
            <a:off x="3390104" y="830361"/>
            <a:ext cx="1650000" cy="543300"/>
          </a:xfrm>
          <a:prstGeom prst="roundRect">
            <a:avLst>
              <a:gd name="adj" fmla="val 16667"/>
            </a:avLst>
          </a:prstGeom>
          <a:solidFill>
            <a:srgbClr val="1E4649"/>
          </a:solidFill>
          <a:ln w="9525" cap="flat" cmpd="sng">
            <a:solidFill>
              <a:srgbClr val="1E464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77925" tIns="38950" rIns="77925" bIns="38950" anchor="ctr" anchorCtr="0">
            <a:noAutofit/>
          </a:bodyPr>
          <a:lstStyle/>
          <a:p>
            <a:pPr marL="0" marR="0" lvl="0" indent="0" algn="ctr" rtl="0">
              <a:spcBef>
                <a:spcPts val="0"/>
              </a:spcBef>
              <a:spcAft>
                <a:spcPts val="0"/>
              </a:spcAft>
              <a:buNone/>
            </a:pPr>
            <a:r>
              <a:rPr lang="en">
                <a:solidFill>
                  <a:srgbClr val="FFFFFF"/>
                </a:solidFill>
                <a:latin typeface="Arial"/>
                <a:ea typeface="Arial"/>
                <a:cs typeface="Arial"/>
                <a:sym typeface="Arial"/>
              </a:rPr>
              <a:t>Application Workflow Agent</a:t>
            </a:r>
            <a:endParaRPr>
              <a:solidFill>
                <a:srgbClr val="6D6E71"/>
              </a:solidFill>
              <a:latin typeface="Calibri"/>
              <a:ea typeface="Calibri"/>
              <a:cs typeface="Calibri"/>
              <a:sym typeface="Calibri"/>
            </a:endParaRPr>
          </a:p>
        </p:txBody>
      </p:sp>
      <p:sp>
        <p:nvSpPr>
          <p:cNvPr id="127" name="Google Shape;127;p22"/>
          <p:cNvSpPr/>
          <p:nvPr/>
        </p:nvSpPr>
        <p:spPr>
          <a:xfrm>
            <a:off x="3359409" y="1747914"/>
            <a:ext cx="1699800" cy="616800"/>
          </a:xfrm>
          <a:prstGeom prst="roundRect">
            <a:avLst>
              <a:gd name="adj" fmla="val 16667"/>
            </a:avLst>
          </a:prstGeom>
          <a:solidFill>
            <a:srgbClr val="FFCC33"/>
          </a:solid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77925" tIns="38950" rIns="77925" bIns="38950" anchor="ctr" anchorCtr="0">
            <a:noAutofit/>
          </a:bodyPr>
          <a:lstStyle/>
          <a:p>
            <a:pPr marL="0" marR="0" lvl="0" indent="0" algn="ctr" rtl="0">
              <a:spcBef>
                <a:spcPts val="0"/>
              </a:spcBef>
              <a:spcAft>
                <a:spcPts val="0"/>
              </a:spcAft>
              <a:buNone/>
            </a:pPr>
            <a:r>
              <a:rPr lang="en" sz="1600">
                <a:solidFill>
                  <a:srgbClr val="0C0C0C"/>
                </a:solidFill>
                <a:latin typeface="Arial"/>
                <a:ea typeface="Arial"/>
                <a:cs typeface="Arial"/>
                <a:sym typeface="Arial"/>
              </a:rPr>
              <a:t>SENSE Orchestrator</a:t>
            </a:r>
            <a:endParaRPr sz="1600">
              <a:solidFill>
                <a:srgbClr val="0C0C0C"/>
              </a:solidFill>
              <a:latin typeface="Calibri"/>
              <a:ea typeface="Calibri"/>
              <a:cs typeface="Calibri"/>
              <a:sym typeface="Calibri"/>
            </a:endParaRPr>
          </a:p>
        </p:txBody>
      </p:sp>
      <p:sp>
        <p:nvSpPr>
          <p:cNvPr id="183" name="Google Shape;183;p22"/>
          <p:cNvSpPr/>
          <p:nvPr/>
        </p:nvSpPr>
        <p:spPr>
          <a:xfrm>
            <a:off x="5617187" y="1694452"/>
            <a:ext cx="2869500" cy="945900"/>
          </a:xfrm>
          <a:prstGeom prst="rect">
            <a:avLst/>
          </a:prstGeom>
          <a:solidFill>
            <a:srgbClr val="FFFFFF"/>
          </a:solidFill>
          <a:ln w="19050" cap="flat" cmpd="sng">
            <a:solidFill>
              <a:srgbClr val="FFCC33"/>
            </a:solidFill>
            <a:prstDash val="solid"/>
            <a:round/>
            <a:headEnd type="none" w="sm" len="sm"/>
            <a:tailEnd type="none" w="sm" len="sm"/>
          </a:ln>
        </p:spPr>
        <p:txBody>
          <a:bodyPr spcFirstLastPara="1" wrap="square" lIns="77925" tIns="38950" rIns="77925" bIns="38950" anchor="t" anchorCtr="0">
            <a:noAutofit/>
          </a:bodyPr>
          <a:lstStyle/>
          <a:p>
            <a:pPr marL="0" marR="0" lvl="0" indent="0" algn="ctr" rtl="0">
              <a:lnSpc>
                <a:spcPct val="80000"/>
              </a:lnSpc>
              <a:spcBef>
                <a:spcPts val="0"/>
              </a:spcBef>
              <a:spcAft>
                <a:spcPts val="0"/>
              </a:spcAft>
              <a:buNone/>
            </a:pPr>
            <a:endParaRPr sz="2700" b="1">
              <a:solidFill>
                <a:srgbClr val="3912C8"/>
              </a:solidFill>
              <a:latin typeface="Tahoma"/>
              <a:ea typeface="Tahoma"/>
              <a:cs typeface="Tahoma"/>
              <a:sym typeface="Tahoma"/>
            </a:endParaRPr>
          </a:p>
        </p:txBody>
      </p:sp>
      <p:pic>
        <p:nvPicPr>
          <p:cNvPr id="184" name="Google Shape;184;p22" descr="end-to-end-3-model.png"/>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5725863" y="1832299"/>
            <a:ext cx="2749476" cy="798314"/>
          </a:xfrm>
          <a:prstGeom prst="rect">
            <a:avLst/>
          </a:prstGeom>
          <a:noFill/>
          <a:ln>
            <a:noFill/>
          </a:ln>
        </p:spPr>
      </p:pic>
      <p:sp>
        <p:nvSpPr>
          <p:cNvPr id="185" name="Google Shape;185;p22"/>
          <p:cNvSpPr txBox="1"/>
          <p:nvPr/>
        </p:nvSpPr>
        <p:spPr>
          <a:xfrm>
            <a:off x="6345169" y="1680972"/>
            <a:ext cx="2152500" cy="246600"/>
          </a:xfrm>
          <a:prstGeom prst="rect">
            <a:avLst/>
          </a:prstGeom>
          <a:noFill/>
          <a:ln>
            <a:noFill/>
          </a:ln>
        </p:spPr>
        <p:txBody>
          <a:bodyPr spcFirstLastPara="1" wrap="square" lIns="77925" tIns="38950" rIns="77925" bIns="38950" anchor="t" anchorCtr="0">
            <a:noAutofit/>
          </a:bodyPr>
          <a:lstStyle/>
          <a:p>
            <a:pPr marL="0" marR="0" lvl="0" indent="0" algn="l" rtl="0">
              <a:spcBef>
                <a:spcPts val="0"/>
              </a:spcBef>
              <a:spcAft>
                <a:spcPts val="0"/>
              </a:spcAft>
              <a:buNone/>
            </a:pPr>
            <a:r>
              <a:rPr lang="en" sz="1200" b="1">
                <a:solidFill>
                  <a:srgbClr val="6D6E71"/>
                </a:solidFill>
                <a:latin typeface="Arial"/>
                <a:ea typeface="Arial"/>
                <a:cs typeface="Arial"/>
                <a:sym typeface="Arial"/>
              </a:rPr>
              <a:t>SENSE End-to-End Model</a:t>
            </a:r>
            <a:endParaRPr sz="1800">
              <a:solidFill>
                <a:srgbClr val="6D6E71"/>
              </a:solidFill>
              <a:latin typeface="Calibri"/>
              <a:ea typeface="Calibri"/>
              <a:cs typeface="Calibri"/>
              <a:sym typeface="Calibri"/>
            </a:endParaRPr>
          </a:p>
        </p:txBody>
      </p:sp>
      <p:sp>
        <p:nvSpPr>
          <p:cNvPr id="186" name="Google Shape;186;p22"/>
          <p:cNvSpPr/>
          <p:nvPr/>
        </p:nvSpPr>
        <p:spPr>
          <a:xfrm>
            <a:off x="5091124" y="1745773"/>
            <a:ext cx="587400" cy="251400"/>
          </a:xfrm>
          <a:prstGeom prst="stripedRightArrow">
            <a:avLst>
              <a:gd name="adj1" fmla="val 35915"/>
              <a:gd name="adj2" fmla="val 72536"/>
            </a:avLst>
          </a:prstGeom>
          <a:solidFill>
            <a:srgbClr val="FFCC33"/>
          </a:solidFill>
          <a:ln w="19050" cap="flat" cmpd="sng">
            <a:solidFill>
              <a:srgbClr val="FFCC33"/>
            </a:solidFill>
            <a:prstDash val="solid"/>
            <a:round/>
            <a:headEnd type="none" w="sm" len="sm"/>
            <a:tailEnd type="none" w="sm" len="sm"/>
          </a:ln>
        </p:spPr>
        <p:txBody>
          <a:bodyPr spcFirstLastPara="1" wrap="square" lIns="77925" tIns="38950" rIns="77925" bIns="38950" anchor="t" anchorCtr="0">
            <a:noAutofit/>
          </a:bodyPr>
          <a:lstStyle/>
          <a:p>
            <a:pPr marL="0" marR="0" lvl="0" indent="0" algn="ctr" rtl="0">
              <a:lnSpc>
                <a:spcPct val="80000"/>
              </a:lnSpc>
              <a:spcBef>
                <a:spcPts val="0"/>
              </a:spcBef>
              <a:spcAft>
                <a:spcPts val="0"/>
              </a:spcAft>
              <a:buNone/>
            </a:pPr>
            <a:endParaRPr sz="2700" b="1">
              <a:solidFill>
                <a:srgbClr val="3912C8"/>
              </a:solidFill>
              <a:latin typeface="Tahoma"/>
              <a:ea typeface="Tahoma"/>
              <a:cs typeface="Tahoma"/>
              <a:sym typeface="Tahoma"/>
            </a:endParaRPr>
          </a:p>
        </p:txBody>
      </p:sp>
      <p:sp>
        <p:nvSpPr>
          <p:cNvPr id="187" name="Google Shape;187;p22"/>
          <p:cNvSpPr txBox="1"/>
          <p:nvPr/>
        </p:nvSpPr>
        <p:spPr>
          <a:xfrm>
            <a:off x="609306" y="2131577"/>
            <a:ext cx="2538600" cy="678900"/>
          </a:xfrm>
          <a:prstGeom prst="rect">
            <a:avLst/>
          </a:prstGeom>
          <a:noFill/>
          <a:ln>
            <a:noFill/>
          </a:ln>
        </p:spPr>
        <p:txBody>
          <a:bodyPr spcFirstLastPara="1" wrap="square" lIns="77925" tIns="38950" rIns="77925" bIns="38950" anchor="t" anchorCtr="0">
            <a:noAutofit/>
          </a:bodyPr>
          <a:lstStyle/>
          <a:p>
            <a:pPr marL="0" marR="0" lvl="0" indent="0" algn="l" rtl="0">
              <a:spcBef>
                <a:spcPts val="0"/>
              </a:spcBef>
              <a:spcAft>
                <a:spcPts val="0"/>
              </a:spcAft>
              <a:buNone/>
            </a:pPr>
            <a:endParaRPr sz="1800">
              <a:solidFill>
                <a:srgbClr val="6D6E71"/>
              </a:solidFill>
              <a:latin typeface="Arial Narrow"/>
              <a:ea typeface="Arial Narrow"/>
              <a:cs typeface="Arial Narrow"/>
              <a:sym typeface="Arial Narrow"/>
            </a:endParaRPr>
          </a:p>
        </p:txBody>
      </p:sp>
      <p:sp>
        <p:nvSpPr>
          <p:cNvPr id="188" name="Google Shape;188;p22"/>
          <p:cNvSpPr txBox="1"/>
          <p:nvPr/>
        </p:nvSpPr>
        <p:spPr>
          <a:xfrm>
            <a:off x="493650" y="2001781"/>
            <a:ext cx="1787400" cy="678900"/>
          </a:xfrm>
          <a:prstGeom prst="rect">
            <a:avLst/>
          </a:prstGeom>
          <a:noFill/>
          <a:ln>
            <a:noFill/>
          </a:ln>
        </p:spPr>
        <p:txBody>
          <a:bodyPr spcFirstLastPara="1" wrap="square" lIns="77925" tIns="38950" rIns="77925" bIns="38950" anchor="t" anchorCtr="0">
            <a:noAutofit/>
          </a:bodyPr>
          <a:lstStyle/>
          <a:p>
            <a:pPr marL="0" marR="0" lvl="0" indent="0" algn="l" rtl="0">
              <a:spcBef>
                <a:spcPts val="0"/>
              </a:spcBef>
              <a:spcAft>
                <a:spcPts val="0"/>
              </a:spcAft>
              <a:buNone/>
            </a:pPr>
            <a:endParaRPr sz="1800">
              <a:solidFill>
                <a:srgbClr val="6D6E71"/>
              </a:solidFill>
              <a:latin typeface="Arial Narrow"/>
              <a:ea typeface="Arial Narrow"/>
              <a:cs typeface="Arial Narrow"/>
              <a:sym typeface="Arial Narrow"/>
            </a:endParaRPr>
          </a:p>
        </p:txBody>
      </p:sp>
      <p:pic>
        <p:nvPicPr>
          <p:cNvPr id="189" name="Google Shape;189;p22" descr="umd.png"/>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6903933" y="3750942"/>
            <a:ext cx="297464" cy="217166"/>
          </a:xfrm>
          <a:prstGeom prst="rect">
            <a:avLst/>
          </a:prstGeom>
          <a:noFill/>
          <a:ln>
            <a:noFill/>
          </a:ln>
        </p:spPr>
      </p:pic>
      <p:sp>
        <p:nvSpPr>
          <p:cNvPr id="190" name="Google Shape;190;p22"/>
          <p:cNvSpPr txBox="1"/>
          <p:nvPr/>
        </p:nvSpPr>
        <p:spPr>
          <a:xfrm>
            <a:off x="7171550" y="3709779"/>
            <a:ext cx="611700" cy="275400"/>
          </a:xfrm>
          <a:prstGeom prst="rect">
            <a:avLst/>
          </a:prstGeom>
          <a:noFill/>
          <a:ln>
            <a:noFill/>
          </a:ln>
        </p:spPr>
        <p:txBody>
          <a:bodyPr spcFirstLastPara="1" wrap="square" lIns="77925" tIns="38950" rIns="77925" bIns="38950" anchor="t" anchorCtr="0">
            <a:noAutofit/>
          </a:bodyPr>
          <a:lstStyle/>
          <a:p>
            <a:pPr marL="0" marR="0" lvl="0" indent="0" algn="l" rtl="0">
              <a:spcBef>
                <a:spcPts val="0"/>
              </a:spcBef>
              <a:spcAft>
                <a:spcPts val="0"/>
              </a:spcAft>
              <a:buNone/>
            </a:pPr>
            <a:r>
              <a:rPr lang="en" sz="1400" b="1">
                <a:solidFill>
                  <a:srgbClr val="800000"/>
                </a:solidFill>
                <a:latin typeface="Arial"/>
                <a:ea typeface="Arial"/>
                <a:cs typeface="Arial"/>
                <a:sym typeface="Arial"/>
              </a:rPr>
              <a:t>UMD</a:t>
            </a:r>
            <a:endParaRPr sz="1800">
              <a:solidFill>
                <a:srgbClr val="6D6E71"/>
              </a:solidFill>
              <a:latin typeface="Calibri"/>
              <a:ea typeface="Calibri"/>
              <a:cs typeface="Calibri"/>
              <a:sym typeface="Calibri"/>
            </a:endParaRPr>
          </a:p>
        </p:txBody>
      </p:sp>
      <p:grpSp>
        <p:nvGrpSpPr>
          <p:cNvPr id="191" name="Google Shape;191;p22"/>
          <p:cNvGrpSpPr/>
          <p:nvPr/>
        </p:nvGrpSpPr>
        <p:grpSpPr>
          <a:xfrm>
            <a:off x="893747" y="3054401"/>
            <a:ext cx="1282227" cy="601047"/>
            <a:chOff x="1812050" y="3829853"/>
            <a:chExt cx="1419021" cy="855948"/>
          </a:xfrm>
        </p:grpSpPr>
        <p:sp>
          <p:nvSpPr>
            <p:cNvPr id="192" name="Google Shape;192;p22"/>
            <p:cNvSpPr/>
            <p:nvPr/>
          </p:nvSpPr>
          <p:spPr>
            <a:xfrm>
              <a:off x="1863071" y="3839201"/>
              <a:ext cx="1368000" cy="846600"/>
            </a:xfrm>
            <a:prstGeom prst="roundRect">
              <a:avLst>
                <a:gd name="adj" fmla="val 16667"/>
              </a:avLst>
            </a:prstGeom>
            <a:solidFill>
              <a:srgbClr val="FFFFFF"/>
            </a:solidFill>
            <a:ln w="9525" cap="flat" cmpd="sng">
              <a:solidFill>
                <a:srgbClr val="6D6E71"/>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Arial"/>
                <a:ea typeface="Arial"/>
                <a:cs typeface="Arial"/>
                <a:sym typeface="Arial"/>
              </a:endParaRPr>
            </a:p>
          </p:txBody>
        </p:sp>
        <p:pic>
          <p:nvPicPr>
            <p:cNvPr id="193" name="Google Shape;193;p22" descr="NERSC-logo.png"/>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1812050" y="3829853"/>
              <a:ext cx="1402621" cy="531077"/>
            </a:xfrm>
            <a:prstGeom prst="rect">
              <a:avLst/>
            </a:prstGeom>
            <a:noFill/>
            <a:ln>
              <a:noFill/>
            </a:ln>
          </p:spPr>
        </p:pic>
        <p:grpSp>
          <p:nvGrpSpPr>
            <p:cNvPr id="194" name="Google Shape;194;p22"/>
            <p:cNvGrpSpPr/>
            <p:nvPr/>
          </p:nvGrpSpPr>
          <p:grpSpPr>
            <a:xfrm>
              <a:off x="2160013" y="4291995"/>
              <a:ext cx="774300" cy="337800"/>
              <a:chOff x="7129827" y="6194322"/>
              <a:chExt cx="774300" cy="337800"/>
            </a:xfrm>
          </p:grpSpPr>
          <p:sp>
            <p:nvSpPr>
              <p:cNvPr id="195" name="Google Shape;195;p22"/>
              <p:cNvSpPr/>
              <p:nvPr/>
            </p:nvSpPr>
            <p:spPr>
              <a:xfrm>
                <a:off x="7129827" y="6194322"/>
                <a:ext cx="774300" cy="337800"/>
              </a:xfrm>
              <a:prstGeom prst="roundRect">
                <a:avLst>
                  <a:gd name="adj" fmla="val 16667"/>
                </a:avLst>
              </a:prstGeom>
              <a:solidFill>
                <a:srgbClr val="F2F2F2"/>
              </a:solidFill>
              <a:ln w="9525" cap="flat" cmpd="sng">
                <a:solidFill>
                  <a:srgbClr val="6D6E71"/>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Arial"/>
                  <a:ea typeface="Arial"/>
                  <a:cs typeface="Arial"/>
                  <a:sym typeface="Arial"/>
                </a:endParaRPr>
              </a:p>
            </p:txBody>
          </p:sp>
          <p:pic>
            <p:nvPicPr>
              <p:cNvPr id="196" name="Google Shape;196;p22" descr="disk-1.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18812" y="6221583"/>
                <a:ext cx="385262" cy="283228"/>
              </a:xfrm>
              <a:prstGeom prst="rect">
                <a:avLst/>
              </a:prstGeom>
              <a:noFill/>
              <a:ln>
                <a:noFill/>
              </a:ln>
            </p:spPr>
          </p:pic>
          <p:sp>
            <p:nvSpPr>
              <p:cNvPr id="197" name="Google Shape;197;p22"/>
              <p:cNvSpPr txBox="1"/>
              <p:nvPr/>
            </p:nvSpPr>
            <p:spPr>
              <a:xfrm>
                <a:off x="7209741" y="6247025"/>
                <a:ext cx="364200" cy="205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1000" b="1">
                    <a:solidFill>
                      <a:srgbClr val="6D6E71"/>
                    </a:solidFill>
                    <a:latin typeface="Arial Narrow"/>
                    <a:ea typeface="Arial Narrow"/>
                    <a:cs typeface="Arial Narrow"/>
                    <a:sym typeface="Arial Narrow"/>
                  </a:rPr>
                  <a:t>DTN</a:t>
                </a:r>
                <a:endParaRPr sz="1800">
                  <a:solidFill>
                    <a:srgbClr val="6D6E71"/>
                  </a:solidFill>
                  <a:latin typeface="Calibri"/>
                  <a:ea typeface="Calibri"/>
                  <a:cs typeface="Calibri"/>
                  <a:sym typeface="Calibri"/>
                </a:endParaRPr>
              </a:p>
            </p:txBody>
          </p:sp>
        </p:grpSp>
      </p:grpSp>
      <p:sp>
        <p:nvSpPr>
          <p:cNvPr id="126" name="Google Shape;126;p22"/>
          <p:cNvSpPr/>
          <p:nvPr/>
        </p:nvSpPr>
        <p:spPr>
          <a:xfrm>
            <a:off x="1370210" y="2950632"/>
            <a:ext cx="578400" cy="192900"/>
          </a:xfrm>
          <a:prstGeom prst="roundRect">
            <a:avLst>
              <a:gd name="adj" fmla="val 16667"/>
            </a:avLst>
          </a:prstGeom>
          <a:solidFill>
            <a:srgbClr val="FFCC33"/>
          </a:solidFill>
          <a:ln w="9525" cap="flat" cmpd="sng">
            <a:solidFill>
              <a:srgbClr val="6D6E71"/>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77925" tIns="38950" rIns="77925" bIns="38950" anchor="ctr" anchorCtr="0">
            <a:noAutofit/>
          </a:bodyPr>
          <a:lstStyle/>
          <a:p>
            <a:pPr marL="0" marR="0" lvl="0" indent="0" algn="ctr" rtl="0">
              <a:spcBef>
                <a:spcPts val="0"/>
              </a:spcBef>
              <a:spcAft>
                <a:spcPts val="0"/>
              </a:spcAft>
              <a:buNone/>
            </a:pPr>
            <a:r>
              <a:rPr lang="en" sz="1400">
                <a:solidFill>
                  <a:srgbClr val="000000"/>
                </a:solidFill>
                <a:latin typeface="Arial"/>
                <a:ea typeface="Arial"/>
                <a:cs typeface="Arial"/>
                <a:sym typeface="Arial"/>
              </a:rPr>
              <a:t>RM</a:t>
            </a:r>
            <a:endParaRPr sz="1800">
              <a:solidFill>
                <a:srgbClr val="6D6E71"/>
              </a:solidFill>
              <a:latin typeface="Calibri"/>
              <a:ea typeface="Calibri"/>
              <a:cs typeface="Calibri"/>
              <a:sym typeface="Calibri"/>
            </a:endParaRPr>
          </a:p>
        </p:txBody>
      </p:sp>
      <p:pic>
        <p:nvPicPr>
          <p:cNvPr id="198" name="Google Shape;198;p22" descr="end-site-model.pn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422319" y="2737397"/>
            <a:ext cx="653626" cy="260108"/>
          </a:xfrm>
          <a:prstGeom prst="rect">
            <a:avLst/>
          </a:prstGeom>
          <a:noFill/>
          <a:ln>
            <a:noFill/>
          </a:ln>
        </p:spPr>
      </p:pic>
      <p:sp>
        <p:nvSpPr>
          <p:cNvPr id="167" name="Google Shape;167;p22"/>
          <p:cNvSpPr/>
          <p:nvPr/>
        </p:nvSpPr>
        <p:spPr>
          <a:xfrm>
            <a:off x="3145361" y="3093481"/>
            <a:ext cx="578400" cy="192900"/>
          </a:xfrm>
          <a:prstGeom prst="roundRect">
            <a:avLst>
              <a:gd name="adj" fmla="val 16667"/>
            </a:avLst>
          </a:prstGeom>
          <a:solidFill>
            <a:srgbClr val="FFCC33"/>
          </a:solidFill>
          <a:ln w="9525" cap="flat" cmpd="sng">
            <a:solidFill>
              <a:srgbClr val="6D6E71"/>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77925" tIns="38950" rIns="77925" bIns="38950" anchor="ctr" anchorCtr="0">
            <a:noAutofit/>
          </a:bodyPr>
          <a:lstStyle/>
          <a:p>
            <a:pPr marL="0" marR="0" lvl="0" indent="0" algn="ctr" rtl="0">
              <a:spcBef>
                <a:spcPts val="0"/>
              </a:spcBef>
              <a:spcAft>
                <a:spcPts val="0"/>
              </a:spcAft>
              <a:buNone/>
            </a:pPr>
            <a:r>
              <a:rPr lang="en" sz="1400">
                <a:solidFill>
                  <a:srgbClr val="000000"/>
                </a:solidFill>
                <a:latin typeface="Arial"/>
                <a:ea typeface="Arial"/>
                <a:cs typeface="Arial"/>
                <a:sym typeface="Arial"/>
              </a:rPr>
              <a:t>RM</a:t>
            </a:r>
            <a:endParaRPr sz="1800">
              <a:solidFill>
                <a:srgbClr val="6D6E71"/>
              </a:solidFill>
              <a:latin typeface="Calibri"/>
              <a:ea typeface="Calibri"/>
              <a:cs typeface="Calibri"/>
              <a:sym typeface="Calibri"/>
            </a:endParaRPr>
          </a:p>
        </p:txBody>
      </p:sp>
      <p:pic>
        <p:nvPicPr>
          <p:cNvPr id="199" name="Google Shape;199;p22" descr="end-site-model.pn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185045" y="2865505"/>
            <a:ext cx="653626" cy="260108"/>
          </a:xfrm>
          <a:prstGeom prst="rect">
            <a:avLst/>
          </a:prstGeom>
          <a:noFill/>
          <a:ln>
            <a:noFill/>
          </a:ln>
        </p:spPr>
      </p:pic>
      <p:pic>
        <p:nvPicPr>
          <p:cNvPr id="200" name="Google Shape;200;p22" descr="esnet_logo.png"/>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3213100" y="4153850"/>
            <a:ext cx="1096188" cy="306658"/>
          </a:xfrm>
          <a:prstGeom prst="rect">
            <a:avLst/>
          </a:prstGeom>
          <a:noFill/>
          <a:ln>
            <a:noFill/>
          </a:ln>
        </p:spPr>
      </p:pic>
      <p:sp>
        <p:nvSpPr>
          <p:cNvPr id="201" name="Google Shape;201;p22"/>
          <p:cNvSpPr/>
          <p:nvPr/>
        </p:nvSpPr>
        <p:spPr>
          <a:xfrm>
            <a:off x="5932125" y="858125"/>
            <a:ext cx="2249700" cy="678900"/>
          </a:xfrm>
          <a:prstGeom prst="wedgeRectCallout">
            <a:avLst>
              <a:gd name="adj1" fmla="val -124853"/>
              <a:gd name="adj2" fmla="val 69127"/>
            </a:avLst>
          </a:prstGeom>
          <a:solidFill>
            <a:srgbClr val="F3F3F3"/>
          </a:solidFill>
          <a:ln w="9525" cap="flat" cmpd="sng">
            <a:solidFill>
              <a:srgbClr val="6D6E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r>
              <a:rPr lang="en" sz="1200">
                <a:solidFill>
                  <a:srgbClr val="6D6E71"/>
                </a:solidFill>
                <a:latin typeface="Arial Narrow"/>
                <a:ea typeface="Arial Narrow"/>
                <a:cs typeface="Arial Narrow"/>
                <a:sym typeface="Arial Narrow"/>
              </a:rPr>
              <a:t>Intent-based APIs with resource discovery, negotiation, service lifecycle management &amp; monitoring</a:t>
            </a:r>
            <a:endParaRPr sz="1200">
              <a:solidFill>
                <a:srgbClr val="6D6E71"/>
              </a:solidFill>
              <a:latin typeface="Calibri"/>
              <a:ea typeface="Calibri"/>
              <a:cs typeface="Calibri"/>
              <a:sym typeface="Calibri"/>
            </a:endParaRPr>
          </a:p>
        </p:txBody>
      </p:sp>
      <p:pic>
        <p:nvPicPr>
          <p:cNvPr id="202" name="Google Shape;202;p22"/>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4969381" y="3328049"/>
            <a:ext cx="741889" cy="235482"/>
          </a:xfrm>
          <a:prstGeom prst="rect">
            <a:avLst/>
          </a:prstGeom>
          <a:noFill/>
          <a:ln>
            <a:noFill/>
          </a:ln>
        </p:spPr>
      </p:pic>
      <p:sp>
        <p:nvSpPr>
          <p:cNvPr id="203" name="Google Shape;203;p22"/>
          <p:cNvSpPr/>
          <p:nvPr/>
        </p:nvSpPr>
        <p:spPr>
          <a:xfrm>
            <a:off x="423225" y="1520163"/>
            <a:ext cx="2038500" cy="709800"/>
          </a:xfrm>
          <a:prstGeom prst="wedgeRectCallout">
            <a:avLst>
              <a:gd name="adj1" fmla="val 97450"/>
              <a:gd name="adj2" fmla="val 106204"/>
            </a:avLst>
          </a:prstGeom>
          <a:solidFill>
            <a:srgbClr val="F3F3F3"/>
          </a:solidFill>
          <a:ln w="9525" cap="flat" cmpd="sng">
            <a:solidFill>
              <a:srgbClr val="6D6E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r>
              <a:rPr lang="en" sz="1200">
                <a:solidFill>
                  <a:srgbClr val="6D6E71"/>
                </a:solidFill>
                <a:latin typeface="Arial Narrow"/>
                <a:ea typeface="Arial Narrow"/>
                <a:cs typeface="Arial Narrow"/>
                <a:sym typeface="Arial Narrow"/>
              </a:rPr>
              <a:t>Real-time system based on Resource Manager developed infrastructure and service models</a:t>
            </a:r>
            <a:endParaRPr sz="1200">
              <a:solidFill>
                <a:srgbClr val="6D6E71"/>
              </a:solidFill>
              <a:latin typeface="Arial Narrow"/>
              <a:ea typeface="Arial Narrow"/>
              <a:cs typeface="Arial Narrow"/>
              <a:sym typeface="Arial Narrow"/>
            </a:endParaRPr>
          </a:p>
        </p:txBody>
      </p:sp>
      <p:pic>
        <p:nvPicPr>
          <p:cNvPr id="204" name="Google Shape;204;p22" descr="Internet2 Logo Usage Policy - Internet2"/>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5465626" y="4109309"/>
            <a:ext cx="818983" cy="318714"/>
          </a:xfrm>
          <a:prstGeom prst="rect">
            <a:avLst/>
          </a:prstGeom>
          <a:noFill/>
          <a:ln>
            <a:noFill/>
          </a:ln>
        </p:spPr>
      </p:pic>
      <p:pic>
        <p:nvPicPr>
          <p:cNvPr id="205" name="Google Shape;205;p22" descr="FNAL-Logo-NAL-Blue.jpg"/>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3145362" y="3308945"/>
            <a:ext cx="947406" cy="161197"/>
          </a:xfrm>
          <a:prstGeom prst="rect">
            <a:avLst/>
          </a:prstGeom>
          <a:noFill/>
          <a:ln>
            <a:noFill/>
          </a:ln>
        </p:spPr>
      </p:pic>
      <p:sp>
        <p:nvSpPr>
          <p:cNvPr id="169" name="Google Shape;169;p22"/>
          <p:cNvSpPr/>
          <p:nvPr/>
        </p:nvSpPr>
        <p:spPr>
          <a:xfrm>
            <a:off x="4923823" y="3125618"/>
            <a:ext cx="578400" cy="192900"/>
          </a:xfrm>
          <a:prstGeom prst="roundRect">
            <a:avLst>
              <a:gd name="adj" fmla="val 16667"/>
            </a:avLst>
          </a:prstGeom>
          <a:solidFill>
            <a:srgbClr val="FFCC33"/>
          </a:solidFill>
          <a:ln w="9525" cap="flat" cmpd="sng">
            <a:solidFill>
              <a:srgbClr val="6D6E71"/>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77925" tIns="38950" rIns="77925" bIns="38950" anchor="ctr" anchorCtr="0">
            <a:noAutofit/>
          </a:bodyPr>
          <a:lstStyle/>
          <a:p>
            <a:pPr marL="0" marR="0" lvl="0" indent="0" algn="ctr" rtl="0">
              <a:spcBef>
                <a:spcPts val="0"/>
              </a:spcBef>
              <a:spcAft>
                <a:spcPts val="0"/>
              </a:spcAft>
              <a:buNone/>
            </a:pPr>
            <a:r>
              <a:rPr lang="en" sz="1400">
                <a:solidFill>
                  <a:srgbClr val="000000"/>
                </a:solidFill>
                <a:latin typeface="Arial"/>
                <a:ea typeface="Arial"/>
                <a:cs typeface="Arial"/>
                <a:sym typeface="Arial"/>
              </a:rPr>
              <a:t>RM</a:t>
            </a:r>
            <a:endParaRPr sz="1800">
              <a:solidFill>
                <a:srgbClr val="6D6E71"/>
              </a:solidFill>
              <a:latin typeface="Calibri"/>
              <a:ea typeface="Calibri"/>
              <a:cs typeface="Calibri"/>
              <a:sym typeface="Calibri"/>
            </a:endParaRPr>
          </a:p>
        </p:txBody>
      </p:sp>
      <p:pic>
        <p:nvPicPr>
          <p:cNvPr id="206" name="Google Shape;206;p22" descr="endsite-model-2.png"/>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839617" y="2902278"/>
            <a:ext cx="626009" cy="249120"/>
          </a:xfrm>
          <a:prstGeom prst="rect">
            <a:avLst/>
          </a:prstGeom>
          <a:noFill/>
          <a:ln>
            <a:noFill/>
          </a:ln>
        </p:spPr>
      </p:pic>
      <p:sp>
        <p:nvSpPr>
          <p:cNvPr id="207" name="Google Shape;207;p22"/>
          <p:cNvSpPr txBox="1">
            <a:spLocks noGrp="1"/>
          </p:cNvSpPr>
          <p:nvPr>
            <p:ph type="title"/>
          </p:nvPr>
        </p:nvSpPr>
        <p:spPr>
          <a:xfrm>
            <a:off x="0" y="14900"/>
            <a:ext cx="9144000" cy="685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The SENSE Architecture</a:t>
            </a:r>
            <a:endParaRPr b="1"/>
          </a:p>
        </p:txBody>
      </p:sp>
      <p:sp>
        <p:nvSpPr>
          <p:cNvPr id="208" name="Google Shape;208;p22"/>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 </a:t>
            </a:r>
            <a:endParaRPr/>
          </a:p>
        </p:txBody>
      </p:sp>
      <p:sp>
        <p:nvSpPr>
          <p:cNvPr id="209" name="Google Shape;209;p22"/>
          <p:cNvSpPr txBox="1"/>
          <p:nvPr/>
        </p:nvSpPr>
        <p:spPr>
          <a:xfrm>
            <a:off x="152400" y="1524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2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3500" y="572700"/>
            <a:ext cx="9031276" cy="4570800"/>
          </a:xfrm>
          <a:prstGeom prst="rect">
            <a:avLst/>
          </a:prstGeom>
          <a:noFill/>
          <a:ln>
            <a:noFill/>
          </a:ln>
        </p:spPr>
      </p:pic>
      <p:sp>
        <p:nvSpPr>
          <p:cNvPr id="215" name="Google Shape;215;p23"/>
          <p:cNvSpPr txBox="1">
            <a:spLocks noGrp="1"/>
          </p:cNvSpPr>
          <p:nvPr>
            <p:ph type="title"/>
          </p:nvPr>
        </p:nvSpPr>
        <p:spPr>
          <a:xfrm>
            <a:off x="134975" y="0"/>
            <a:ext cx="8999700" cy="685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a:t>SENSE deployments: 82 servers, 22 sites, 20 network domains</a:t>
            </a:r>
            <a:endParaRPr sz="2400"/>
          </a:p>
        </p:txBody>
      </p:sp>
      <p:sp>
        <p:nvSpPr>
          <p:cNvPr id="216" name="Google Shape;216;p23"/>
          <p:cNvSpPr/>
          <p:nvPr/>
        </p:nvSpPr>
        <p:spPr>
          <a:xfrm>
            <a:off x="103500" y="3558000"/>
            <a:ext cx="3171300" cy="1585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rPr>
              <a:t>16 (East and Southern Africa) + 7 (North Africa) + 9 (West and Central Africa) + 24 (Asia Pacific) + 23 (North America) + 12 (Canada) + 15 (Latin America) + 4 (Caribbean) + 37 (Europe) + 6 (Nordic countries) + 8 (Middle East) + 7 (Central Asia) = </a:t>
            </a:r>
            <a:r>
              <a:rPr lang="en" sz="1200" b="1">
                <a:solidFill>
                  <a:schemeClr val="dk1"/>
                </a:solidFill>
              </a:rPr>
              <a:t>168 unique NRENs</a:t>
            </a:r>
            <a:r>
              <a:rPr lang="en" sz="1200">
                <a:solidFill>
                  <a:schemeClr val="dk1"/>
                </a:solidFill>
              </a:rPr>
              <a:t>. (Based on Wikipedia)</a:t>
            </a:r>
            <a:endParaRPr sz="1500">
              <a:solidFill>
                <a:schemeClr val="dk1"/>
              </a:solidFill>
            </a:endParaRPr>
          </a:p>
        </p:txBody>
      </p:sp>
      <p:sp>
        <p:nvSpPr>
          <p:cNvPr id="217" name="Google Shape;217;p23"/>
          <p:cNvSpPr/>
          <p:nvPr/>
        </p:nvSpPr>
        <p:spPr>
          <a:xfrm>
            <a:off x="6536525" y="4607725"/>
            <a:ext cx="2598300" cy="535800"/>
          </a:xfrm>
          <a:prstGeom prst="rect">
            <a:avLst/>
          </a:prstGeom>
          <a:solidFill>
            <a:srgbClr val="FFFFFF"/>
          </a:solidFill>
          <a:ln w="9525" cap="flat" cmpd="sng">
            <a:solidFill>
              <a:srgbClr val="5C5F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222222"/>
                </a:solidFill>
                <a:highlight>
                  <a:srgbClr val="FFFFFF"/>
                </a:highlight>
              </a:rPr>
              <a:t>15 NRP Nodes (out of 428 - only 5%) </a:t>
            </a:r>
            <a:endParaRPr sz="1100" b="1">
              <a:solidFill>
                <a:srgbClr val="222222"/>
              </a:solidFill>
              <a:highlight>
                <a:srgbClr val="FFFFFF"/>
              </a:highlight>
            </a:endParaRPr>
          </a:p>
          <a:p>
            <a:pPr marL="0" lvl="0" indent="0" algn="ctr" rtl="0">
              <a:spcBef>
                <a:spcPts val="0"/>
              </a:spcBef>
              <a:spcAft>
                <a:spcPts val="0"/>
              </a:spcAft>
              <a:buNone/>
            </a:pPr>
            <a:r>
              <a:rPr lang="en" sz="1100" b="1">
                <a:solidFill>
                  <a:srgbClr val="222222"/>
                </a:solidFill>
                <a:highlight>
                  <a:srgbClr val="FFFFFF"/>
                </a:highlight>
              </a:rPr>
              <a:t>expanding on Internet2/NYCERNet in coming month</a:t>
            </a:r>
            <a:endParaRPr b="1">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4"/>
          <p:cNvSpPr txBox="1">
            <a:spLocks noGrp="1"/>
          </p:cNvSpPr>
          <p:nvPr>
            <p:ph type="title"/>
          </p:nvPr>
        </p:nvSpPr>
        <p:spPr>
          <a:xfrm>
            <a:off x="0" y="0"/>
            <a:ext cx="9096000" cy="685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accent1"/>
              </a:buClr>
              <a:buSzPts val="2400"/>
              <a:buFont typeface="Play"/>
              <a:buNone/>
            </a:pPr>
            <a:r>
              <a:rPr lang="en" sz="2900" b="1"/>
              <a:t>SENSE/Fabric/XRootD/NRP/Kubernetes/Multus</a:t>
            </a:r>
            <a:endParaRPr sz="2900" b="1"/>
          </a:p>
        </p:txBody>
      </p:sp>
      <p:sp>
        <p:nvSpPr>
          <p:cNvPr id="223" name="Google Shape;223;p24"/>
          <p:cNvSpPr txBox="1">
            <a:spLocks noGrp="1"/>
          </p:cNvSpPr>
          <p:nvPr>
            <p:ph type="sldNum" idx="12"/>
          </p:nvPr>
        </p:nvSpPr>
        <p:spPr>
          <a:xfrm>
            <a:off x="457200" y="4800591"/>
            <a:ext cx="447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63738"/>
              </a:buClr>
              <a:buSzPts val="900"/>
              <a:buFont typeface="Calibri"/>
              <a:buNone/>
            </a:pPr>
            <a:fld id="{00000000-1234-1234-1234-123412341234}" type="slidenum">
              <a:rPr lang="en"/>
              <a:t>7</a:t>
            </a:fld>
            <a:endParaRPr/>
          </a:p>
        </p:txBody>
      </p:sp>
      <p:pic>
        <p:nvPicPr>
          <p:cNvPr id="224" name="Google Shape;224;p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9226" y="496876"/>
            <a:ext cx="4663198" cy="3723675"/>
          </a:xfrm>
          <a:prstGeom prst="rect">
            <a:avLst/>
          </a:prstGeom>
          <a:noFill/>
          <a:ln>
            <a:noFill/>
          </a:ln>
        </p:spPr>
      </p:pic>
      <p:sp>
        <p:nvSpPr>
          <p:cNvPr id="225" name="Google Shape;225;p24"/>
          <p:cNvSpPr txBox="1"/>
          <p:nvPr/>
        </p:nvSpPr>
        <p:spPr>
          <a:xfrm>
            <a:off x="5052550" y="447625"/>
            <a:ext cx="4043700" cy="20934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600">
                <a:solidFill>
                  <a:schemeClr val="dk1"/>
                </a:solidFill>
                <a:latin typeface="Inter Medium"/>
                <a:ea typeface="Inter Medium"/>
                <a:cs typeface="Inter Medium"/>
                <a:sym typeface="Inter Medium"/>
              </a:rPr>
              <a:t>2 Servers:</a:t>
            </a:r>
            <a:endParaRPr sz="1600">
              <a:solidFill>
                <a:schemeClr val="dk1"/>
              </a:solidFill>
              <a:latin typeface="Inter Medium"/>
              <a:ea typeface="Inter Medium"/>
              <a:cs typeface="Inter Medium"/>
              <a:sym typeface="Inter Medium"/>
            </a:endParaRPr>
          </a:p>
          <a:p>
            <a:pPr marL="0" marR="0" lvl="0" indent="0" algn="l" rtl="0">
              <a:lnSpc>
                <a:spcPct val="115000"/>
              </a:lnSpc>
              <a:spcBef>
                <a:spcPts val="0"/>
              </a:spcBef>
              <a:spcAft>
                <a:spcPts val="0"/>
              </a:spcAft>
              <a:buNone/>
            </a:pPr>
            <a:r>
              <a:rPr lang="en" sz="1600">
                <a:solidFill>
                  <a:schemeClr val="dk1"/>
                </a:solidFill>
                <a:latin typeface="Inter Medium"/>
                <a:ea typeface="Inter Medium"/>
                <a:cs typeface="Inter Medium"/>
                <a:sym typeface="Inter Medium"/>
              </a:rPr>
              <a:t>2U Supermicro (SYS-621H-TN12R)</a:t>
            </a:r>
            <a:endParaRPr sz="1600">
              <a:solidFill>
                <a:schemeClr val="dk1"/>
              </a:solidFill>
              <a:latin typeface="Inter Medium"/>
              <a:ea typeface="Inter Medium"/>
              <a:cs typeface="Inter Medium"/>
              <a:sym typeface="Inter Medium"/>
            </a:endParaRPr>
          </a:p>
          <a:p>
            <a:pPr marL="0" marR="0" lvl="0" indent="0" algn="l" rtl="0">
              <a:lnSpc>
                <a:spcPct val="115000"/>
              </a:lnSpc>
              <a:spcBef>
                <a:spcPts val="0"/>
              </a:spcBef>
              <a:spcAft>
                <a:spcPts val="0"/>
              </a:spcAft>
              <a:buNone/>
            </a:pPr>
            <a:r>
              <a:rPr lang="en" sz="1600">
                <a:solidFill>
                  <a:schemeClr val="dk1"/>
                </a:solidFill>
                <a:latin typeface="Inter Medium"/>
                <a:ea typeface="Inter Medium"/>
                <a:cs typeface="Inter Medium"/>
                <a:sym typeface="Inter Medium"/>
              </a:rPr>
              <a:t>2x 32 core CPU (Intel Gold 6430)</a:t>
            </a:r>
            <a:endParaRPr sz="1600">
              <a:solidFill>
                <a:schemeClr val="dk1"/>
              </a:solidFill>
              <a:latin typeface="Inter Medium"/>
              <a:ea typeface="Inter Medium"/>
              <a:cs typeface="Inter Medium"/>
              <a:sym typeface="Inter Medium"/>
            </a:endParaRPr>
          </a:p>
          <a:p>
            <a:pPr marL="0" marR="0" lvl="0" indent="0" algn="l" rtl="0">
              <a:lnSpc>
                <a:spcPct val="115000"/>
              </a:lnSpc>
              <a:spcBef>
                <a:spcPts val="0"/>
              </a:spcBef>
              <a:spcAft>
                <a:spcPts val="0"/>
              </a:spcAft>
              <a:buNone/>
            </a:pPr>
            <a:r>
              <a:rPr lang="en" sz="1600">
                <a:solidFill>
                  <a:schemeClr val="dk1"/>
                </a:solidFill>
                <a:latin typeface="Inter Medium"/>
                <a:ea typeface="Inter Medium"/>
                <a:cs typeface="Inter Medium"/>
                <a:sym typeface="Inter Medium"/>
              </a:rPr>
              <a:t>1TB DDR5 (64GB DDR5-5600)</a:t>
            </a:r>
            <a:endParaRPr sz="1600">
              <a:solidFill>
                <a:schemeClr val="dk1"/>
              </a:solidFill>
              <a:latin typeface="Inter Medium"/>
              <a:ea typeface="Inter Medium"/>
              <a:cs typeface="Inter Medium"/>
              <a:sym typeface="Inter Medium"/>
            </a:endParaRPr>
          </a:p>
          <a:p>
            <a:pPr marL="0" marR="0" lvl="0" indent="0" algn="l" rtl="0">
              <a:lnSpc>
                <a:spcPct val="115000"/>
              </a:lnSpc>
              <a:spcBef>
                <a:spcPts val="0"/>
              </a:spcBef>
              <a:spcAft>
                <a:spcPts val="0"/>
              </a:spcAft>
              <a:buNone/>
            </a:pPr>
            <a:r>
              <a:rPr lang="en" sz="1600">
                <a:solidFill>
                  <a:schemeClr val="dk1"/>
                </a:solidFill>
                <a:latin typeface="Inter Medium"/>
                <a:ea typeface="Inter Medium"/>
                <a:cs typeface="Inter Medium"/>
                <a:sym typeface="Inter Medium"/>
              </a:rPr>
              <a:t>12x Samsung PM1733A (Raid0, 42TB)</a:t>
            </a:r>
            <a:endParaRPr sz="1600">
              <a:solidFill>
                <a:schemeClr val="dk1"/>
              </a:solidFill>
              <a:latin typeface="Inter Medium"/>
              <a:ea typeface="Inter Medium"/>
              <a:cs typeface="Inter Medium"/>
              <a:sym typeface="Inter Medium"/>
            </a:endParaRPr>
          </a:p>
          <a:p>
            <a:pPr marL="0" marR="0" lvl="0" indent="0" algn="l" rtl="0">
              <a:lnSpc>
                <a:spcPct val="115000"/>
              </a:lnSpc>
              <a:spcBef>
                <a:spcPts val="0"/>
              </a:spcBef>
              <a:spcAft>
                <a:spcPts val="0"/>
              </a:spcAft>
              <a:buNone/>
            </a:pPr>
            <a:r>
              <a:rPr lang="en" sz="1600">
                <a:solidFill>
                  <a:schemeClr val="dk1"/>
                </a:solidFill>
                <a:latin typeface="Inter Medium"/>
                <a:ea typeface="Inter Medium"/>
                <a:cs typeface="Inter Medium"/>
                <a:sym typeface="Inter Medium"/>
              </a:rPr>
              <a:t>400G NVIDIA CX7</a:t>
            </a:r>
            <a:endParaRPr sz="1600">
              <a:solidFill>
                <a:schemeClr val="dk1"/>
              </a:solidFill>
              <a:latin typeface="Inter Medium"/>
              <a:ea typeface="Inter Medium"/>
              <a:cs typeface="Inter Medium"/>
              <a:sym typeface="Inter Medium"/>
            </a:endParaRPr>
          </a:p>
          <a:p>
            <a:pPr marL="0" marR="0" lvl="0" indent="0" algn="l" rtl="0">
              <a:spcBef>
                <a:spcPts val="0"/>
              </a:spcBef>
              <a:spcAft>
                <a:spcPts val="0"/>
              </a:spcAft>
              <a:buNone/>
            </a:pPr>
            <a:endParaRPr sz="1600">
              <a:solidFill>
                <a:schemeClr val="dk1"/>
              </a:solidFill>
              <a:latin typeface="Inter Medium"/>
              <a:ea typeface="Inter Medium"/>
              <a:cs typeface="Inter Medium"/>
              <a:sym typeface="Inter Medium"/>
            </a:endParaRPr>
          </a:p>
        </p:txBody>
      </p:sp>
      <p:pic>
        <p:nvPicPr>
          <p:cNvPr id="226" name="Google Shape;226;p2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79225" y="4220550"/>
            <a:ext cx="4762488" cy="580050"/>
          </a:xfrm>
          <a:prstGeom prst="rect">
            <a:avLst/>
          </a:prstGeom>
          <a:noFill/>
          <a:ln>
            <a:noFill/>
          </a:ln>
        </p:spPr>
      </p:pic>
      <p:sp>
        <p:nvSpPr>
          <p:cNvPr id="227" name="Google Shape;227;p24"/>
          <p:cNvSpPr txBox="1"/>
          <p:nvPr/>
        </p:nvSpPr>
        <p:spPr>
          <a:xfrm>
            <a:off x="4677000" y="2430075"/>
            <a:ext cx="4467000" cy="2124000"/>
          </a:xfrm>
          <a:prstGeom prst="rect">
            <a:avLst/>
          </a:prstGeom>
          <a:noFill/>
          <a:ln>
            <a:noFill/>
          </a:ln>
        </p:spPr>
        <p:txBody>
          <a:bodyPr spcFirstLastPara="1" wrap="square" lIns="91425" tIns="91425" rIns="91425" bIns="91425" anchor="t" anchorCtr="0">
            <a:spAutoFit/>
          </a:bodyPr>
          <a:lstStyle/>
          <a:p>
            <a:pPr marL="457200" lvl="0" indent="-317500" algn="l" rtl="0">
              <a:lnSpc>
                <a:spcPct val="90000"/>
              </a:lnSpc>
              <a:spcBef>
                <a:spcPts val="900"/>
              </a:spcBef>
              <a:spcAft>
                <a:spcPts val="0"/>
              </a:spcAft>
              <a:buClr>
                <a:schemeClr val="dk1"/>
              </a:buClr>
              <a:buSzPts val="1400"/>
              <a:buFont typeface="Inter Medium"/>
              <a:buChar char="●"/>
            </a:pPr>
            <a:r>
              <a:rPr lang="en">
                <a:solidFill>
                  <a:schemeClr val="dk1"/>
                </a:solidFill>
                <a:latin typeface="Inter Medium"/>
                <a:ea typeface="Inter Medium"/>
                <a:cs typeface="Inter Medium"/>
                <a:sym typeface="Inter Medium"/>
              </a:rPr>
              <a:t>Can we sustain 400Gbps to/from the site using XRootD HTTPs?</a:t>
            </a:r>
            <a:endParaRPr>
              <a:solidFill>
                <a:schemeClr val="dk1"/>
              </a:solidFill>
              <a:latin typeface="Inter Medium"/>
              <a:ea typeface="Inter Medium"/>
              <a:cs typeface="Inter Medium"/>
              <a:sym typeface="Inter Medium"/>
            </a:endParaRPr>
          </a:p>
          <a:p>
            <a:pPr marL="457200" lvl="0" indent="-317500" algn="l" rtl="0">
              <a:lnSpc>
                <a:spcPct val="90000"/>
              </a:lnSpc>
              <a:spcBef>
                <a:spcPts val="0"/>
              </a:spcBef>
              <a:spcAft>
                <a:spcPts val="0"/>
              </a:spcAft>
              <a:buClr>
                <a:schemeClr val="dk1"/>
              </a:buClr>
              <a:buSzPts val="1400"/>
              <a:buFont typeface="Inter Medium"/>
              <a:buChar char="●"/>
            </a:pPr>
            <a:r>
              <a:rPr lang="en">
                <a:solidFill>
                  <a:schemeClr val="dk1"/>
                </a:solidFill>
                <a:latin typeface="Inter Medium"/>
                <a:ea typeface="Inter Medium"/>
                <a:cs typeface="Inter Medium"/>
                <a:sym typeface="Inter Medium"/>
              </a:rPr>
              <a:t>Where are the Software limitations?</a:t>
            </a:r>
            <a:endParaRPr>
              <a:solidFill>
                <a:schemeClr val="dk1"/>
              </a:solidFill>
              <a:latin typeface="Inter Medium"/>
              <a:ea typeface="Inter Medium"/>
              <a:cs typeface="Inter Medium"/>
              <a:sym typeface="Inter Medium"/>
            </a:endParaRPr>
          </a:p>
          <a:p>
            <a:pPr marL="457200" lvl="0" indent="-317500" algn="l" rtl="0">
              <a:lnSpc>
                <a:spcPct val="90000"/>
              </a:lnSpc>
              <a:spcBef>
                <a:spcPts val="0"/>
              </a:spcBef>
              <a:spcAft>
                <a:spcPts val="0"/>
              </a:spcAft>
              <a:buClr>
                <a:schemeClr val="dk1"/>
              </a:buClr>
              <a:buSzPts val="1400"/>
              <a:buFont typeface="Inter Medium"/>
              <a:buChar char="●"/>
            </a:pPr>
            <a:r>
              <a:rPr lang="en">
                <a:solidFill>
                  <a:schemeClr val="dk1"/>
                </a:solidFill>
                <a:latin typeface="Inter Medium"/>
                <a:ea typeface="Inter Medium"/>
                <a:cs typeface="Inter Medium"/>
                <a:sym typeface="Inter Medium"/>
              </a:rPr>
              <a:t>How does latency affects throughput?</a:t>
            </a:r>
            <a:endParaRPr>
              <a:solidFill>
                <a:schemeClr val="dk1"/>
              </a:solidFill>
              <a:latin typeface="Inter Medium"/>
              <a:ea typeface="Inter Medium"/>
              <a:cs typeface="Inter Medium"/>
              <a:sym typeface="Inter Medium"/>
            </a:endParaRPr>
          </a:p>
          <a:p>
            <a:pPr marL="457200" lvl="0" indent="-317500" algn="l" rtl="0">
              <a:lnSpc>
                <a:spcPct val="90000"/>
              </a:lnSpc>
              <a:spcBef>
                <a:spcPts val="0"/>
              </a:spcBef>
              <a:spcAft>
                <a:spcPts val="0"/>
              </a:spcAft>
              <a:buClr>
                <a:schemeClr val="dk1"/>
              </a:buClr>
              <a:buSzPts val="1400"/>
              <a:buFont typeface="Inter Medium"/>
              <a:buChar char="●"/>
            </a:pPr>
            <a:r>
              <a:rPr lang="en">
                <a:solidFill>
                  <a:schemeClr val="dk1"/>
                </a:solidFill>
                <a:latin typeface="Inter Medium"/>
                <a:ea typeface="Inter Medium"/>
                <a:cs typeface="Inter Medium"/>
                <a:sym typeface="Inter Medium"/>
              </a:rPr>
              <a:t>How do jumbo frames affect throughput?</a:t>
            </a:r>
            <a:endParaRPr>
              <a:solidFill>
                <a:schemeClr val="dk1"/>
              </a:solidFill>
              <a:latin typeface="Inter Medium"/>
              <a:ea typeface="Inter Medium"/>
              <a:cs typeface="Inter Medium"/>
              <a:sym typeface="Inter Medium"/>
            </a:endParaRPr>
          </a:p>
          <a:p>
            <a:pPr marL="457200" lvl="0" indent="-317500" algn="l" rtl="0">
              <a:lnSpc>
                <a:spcPct val="90000"/>
              </a:lnSpc>
              <a:spcBef>
                <a:spcPts val="0"/>
              </a:spcBef>
              <a:spcAft>
                <a:spcPts val="0"/>
              </a:spcAft>
              <a:buClr>
                <a:schemeClr val="dk1"/>
              </a:buClr>
              <a:buSzPts val="1400"/>
              <a:buFont typeface="Inter Medium"/>
              <a:buChar char="●"/>
            </a:pPr>
            <a:r>
              <a:rPr lang="en">
                <a:solidFill>
                  <a:schemeClr val="dk1"/>
                </a:solidFill>
                <a:latin typeface="Inter Medium"/>
                <a:ea typeface="Inter Medium"/>
                <a:cs typeface="Inter Medium"/>
                <a:sym typeface="Inter Medium"/>
              </a:rPr>
              <a:t>Should hyperthreading be ON or OFF for storage endpoints?</a:t>
            </a:r>
            <a:endParaRPr>
              <a:solidFill>
                <a:schemeClr val="dk1"/>
              </a:solidFill>
              <a:latin typeface="Inter Medium"/>
              <a:ea typeface="Inter Medium"/>
              <a:cs typeface="Inter Medium"/>
              <a:sym typeface="Inter Medium"/>
            </a:endParaRPr>
          </a:p>
          <a:p>
            <a:pPr marL="457200" lvl="0" indent="-317500" algn="l" rtl="0">
              <a:lnSpc>
                <a:spcPct val="90000"/>
              </a:lnSpc>
              <a:spcBef>
                <a:spcPts val="0"/>
              </a:spcBef>
              <a:spcAft>
                <a:spcPts val="0"/>
              </a:spcAft>
              <a:buClr>
                <a:schemeClr val="dk1"/>
              </a:buClr>
              <a:buSzPts val="1400"/>
              <a:buFont typeface="Inter Medium"/>
              <a:buChar char="●"/>
            </a:pPr>
            <a:r>
              <a:rPr lang="en">
                <a:solidFill>
                  <a:schemeClr val="dk1"/>
                </a:solidFill>
                <a:latin typeface="Inter Medium"/>
                <a:ea typeface="Inter Medium"/>
                <a:cs typeface="Inter Medium"/>
                <a:sym typeface="Inter Medium"/>
              </a:rPr>
              <a:t>What are CPU and Memory Requirements?</a:t>
            </a:r>
            <a:endParaRPr>
              <a:solidFill>
                <a:schemeClr val="dk1"/>
              </a:solidFill>
              <a:latin typeface="Inter Medium"/>
              <a:ea typeface="Inter Medium"/>
              <a:cs typeface="Inter Medium"/>
              <a:sym typeface="Inter Medium"/>
            </a:endParaRPr>
          </a:p>
          <a:p>
            <a:pPr marL="457200" lvl="0" indent="-317500" algn="l" rtl="0">
              <a:lnSpc>
                <a:spcPct val="90000"/>
              </a:lnSpc>
              <a:spcBef>
                <a:spcPts val="0"/>
              </a:spcBef>
              <a:spcAft>
                <a:spcPts val="0"/>
              </a:spcAft>
              <a:buClr>
                <a:schemeClr val="dk1"/>
              </a:buClr>
              <a:buSzPts val="1400"/>
              <a:buFont typeface="Inter Medium"/>
              <a:buChar char="●"/>
            </a:pPr>
            <a:r>
              <a:rPr lang="en">
                <a:solidFill>
                  <a:schemeClr val="dk1"/>
                </a:solidFill>
                <a:latin typeface="Inter Medium"/>
                <a:ea typeface="Inter Medium"/>
                <a:cs typeface="Inter Medium"/>
                <a:sym typeface="Inter Medium"/>
              </a:rPr>
              <a:t>What is the overhead when adding storage (Memdisk, local NVMe Raid, DFS)?</a:t>
            </a:r>
            <a:endParaRPr sz="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5"/>
          <p:cNvSpPr txBox="1">
            <a:spLocks noGrp="1"/>
          </p:cNvSpPr>
          <p:nvPr>
            <p:ph type="title"/>
          </p:nvPr>
        </p:nvSpPr>
        <p:spPr>
          <a:xfrm>
            <a:off x="457200" y="0"/>
            <a:ext cx="8229600" cy="685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Special thank you to many colleagues</a:t>
            </a:r>
            <a:endParaRPr b="1"/>
          </a:p>
        </p:txBody>
      </p:sp>
      <p:sp>
        <p:nvSpPr>
          <p:cNvPr id="233" name="Google Shape;233;p25"/>
          <p:cNvSpPr txBox="1">
            <a:spLocks noGrp="1"/>
          </p:cNvSpPr>
          <p:nvPr>
            <p:ph type="sldNum" idx="12"/>
          </p:nvPr>
        </p:nvSpPr>
        <p:spPr>
          <a:xfrm>
            <a:off x="457200" y="4800591"/>
            <a:ext cx="447600" cy="273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rgbClr val="000000"/>
              </a:buClr>
              <a:buFont typeface="Arial"/>
              <a:buNone/>
            </a:pPr>
            <a:fld id="{00000000-1234-1234-1234-123412341234}" type="slidenum">
              <a:rPr lang="en"/>
              <a:t>8</a:t>
            </a:fld>
            <a:endParaRPr/>
          </a:p>
        </p:txBody>
      </p:sp>
      <p:sp>
        <p:nvSpPr>
          <p:cNvPr id="234" name="Google Shape;234;p25"/>
          <p:cNvSpPr txBox="1">
            <a:spLocks noGrp="1"/>
          </p:cNvSpPr>
          <p:nvPr>
            <p:ph type="body" idx="1"/>
          </p:nvPr>
        </p:nvSpPr>
        <p:spPr>
          <a:xfrm>
            <a:off x="457200" y="1167150"/>
            <a:ext cx="8275200" cy="2322600"/>
          </a:xfrm>
          <a:prstGeom prst="rect">
            <a:avLst/>
          </a:prstGeom>
        </p:spPr>
        <p:txBody>
          <a:bodyPr spcFirstLastPara="1" wrap="square" lIns="91425" tIns="91425" rIns="91425" bIns="91425" anchor="t" anchorCtr="0">
            <a:normAutofit fontScale="92500" lnSpcReduction="10000"/>
          </a:bodyPr>
          <a:lstStyle/>
          <a:p>
            <a:pPr marL="0" lvl="0" indent="0" algn="ctr" rtl="0">
              <a:lnSpc>
                <a:spcPct val="115000"/>
              </a:lnSpc>
              <a:spcBef>
                <a:spcPts val="0"/>
              </a:spcBef>
              <a:spcAft>
                <a:spcPts val="1200"/>
              </a:spcAft>
              <a:buClr>
                <a:schemeClr val="dk1"/>
              </a:buClr>
              <a:buSzPts val="1100"/>
              <a:buFont typeface="Arial"/>
              <a:buNone/>
            </a:pPr>
            <a:r>
              <a:rPr lang="en" sz="1500">
                <a:solidFill>
                  <a:schemeClr val="dk2"/>
                </a:solidFill>
                <a:latin typeface="Arial"/>
                <a:ea typeface="Arial"/>
                <a:cs typeface="Arial"/>
                <a:sym typeface="Arial"/>
              </a:rPr>
              <a:t>Frank Würthwein, Jonathan Guiang, Aashay Arora, Diego Davila, John Graham, Dima Mishin, Thomas Hutton, Chris Hughes, Igor Sfiligoi, Harvey Newman, Maria Spiropulu, Justas Balcas, Raimondas Sirvinskas, Preeti Bhat, Marcos Schwarz, Sravya Uppalapati, Andres Moya, Tom Lehman, Inder Monga, Xi Yang, Chin Guok, John MacAuley, Hans Trompert, Evangelos Chaniotakis, Joe Mambretti, Sana Bellamine, Christopher Bruton, Oliver Gutsche, Asif Shah, Chih-Hao Huang, Dmitry Litvinsev, Phil Demar, Andrew Melo, David A Mason, Garhan Attebury, Hans Trompert, Rafael Coelho, Jessa Westclark, Moya Andres, Moh</a:t>
            </a:r>
            <a:r>
              <a:rPr lang="en" sz="1500">
                <a:solidFill>
                  <a:schemeClr val="dk2"/>
                </a:solidFill>
              </a:rPr>
              <a:t>ammad Fidas Sada</a:t>
            </a:r>
            <a:r>
              <a:rPr lang="en" sz="1500">
                <a:solidFill>
                  <a:schemeClr val="dk2"/>
                </a:solidFill>
                <a:latin typeface="Arial"/>
                <a:ea typeface="Arial"/>
                <a:cs typeface="Arial"/>
                <a:sym typeface="Arial"/>
              </a:rPr>
              <a:t> </a:t>
            </a:r>
            <a:br>
              <a:rPr lang="en" sz="1500">
                <a:solidFill>
                  <a:schemeClr val="dk2"/>
                </a:solidFill>
                <a:latin typeface="Arial"/>
                <a:ea typeface="Arial"/>
                <a:cs typeface="Arial"/>
                <a:sym typeface="Arial"/>
              </a:rPr>
            </a:br>
            <a:r>
              <a:rPr lang="en" sz="1500">
                <a:solidFill>
                  <a:srgbClr val="595959"/>
                </a:solidFill>
                <a:latin typeface="Arial"/>
                <a:ea typeface="Arial"/>
                <a:cs typeface="Arial"/>
                <a:sym typeface="Arial"/>
              </a:rPr>
              <a:t>and many others from NREN communities</a:t>
            </a:r>
            <a:r>
              <a:rPr lang="en" sz="2000">
                <a:solidFill>
                  <a:srgbClr val="595959"/>
                </a:solidFill>
                <a:latin typeface="Arial"/>
                <a:ea typeface="Arial"/>
                <a:cs typeface="Arial"/>
                <a:sym typeface="Arial"/>
              </a:rPr>
              <a:t> </a:t>
            </a:r>
            <a:endParaRPr sz="1900"/>
          </a:p>
        </p:txBody>
      </p:sp>
      <p:pic>
        <p:nvPicPr>
          <p:cNvPr id="235" name="Google Shape;235;p2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54538" y="3412175"/>
            <a:ext cx="7932273" cy="1731325"/>
          </a:xfrm>
          <a:prstGeom prst="rect">
            <a:avLst/>
          </a:prstGeom>
          <a:noFill/>
          <a:ln>
            <a:noFill/>
          </a:ln>
        </p:spPr>
      </p:pic>
      <p:pic>
        <p:nvPicPr>
          <p:cNvPr id="236" name="Google Shape;236;p2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348200" y="4654725"/>
            <a:ext cx="447601" cy="447601"/>
          </a:xfrm>
          <a:prstGeom prst="rect">
            <a:avLst/>
          </a:prstGeom>
          <a:noFill/>
          <a:ln>
            <a:noFill/>
          </a:ln>
        </p:spPr>
      </p:pic>
      <p:pic>
        <p:nvPicPr>
          <p:cNvPr id="237" name="Google Shape;237;p2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895575" y="4288922"/>
            <a:ext cx="1166376" cy="249325"/>
          </a:xfrm>
          <a:prstGeom prst="rect">
            <a:avLst/>
          </a:prstGeom>
          <a:noFill/>
          <a:ln>
            <a:noFill/>
          </a:ln>
        </p:spPr>
      </p:pic>
      <p:pic>
        <p:nvPicPr>
          <p:cNvPr id="238" name="Google Shape;238;p25"/>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69718" y="4288937"/>
            <a:ext cx="951581" cy="249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6"/>
          <p:cNvSpPr txBox="1">
            <a:spLocks noGrp="1"/>
          </p:cNvSpPr>
          <p:nvPr>
            <p:ph type="title"/>
          </p:nvPr>
        </p:nvSpPr>
        <p:spPr>
          <a:xfrm>
            <a:off x="457200" y="0"/>
            <a:ext cx="8229600" cy="685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More details</a:t>
            </a:r>
            <a:endParaRPr b="1"/>
          </a:p>
        </p:txBody>
      </p:sp>
      <p:sp>
        <p:nvSpPr>
          <p:cNvPr id="244" name="Google Shape;244;p26"/>
          <p:cNvSpPr txBox="1">
            <a:spLocks noGrp="1"/>
          </p:cNvSpPr>
          <p:nvPr>
            <p:ph type="sldNum" idx="12"/>
          </p:nvPr>
        </p:nvSpPr>
        <p:spPr>
          <a:xfrm>
            <a:off x="457200" y="4800591"/>
            <a:ext cx="447600" cy="273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rgbClr val="000000"/>
              </a:buClr>
              <a:buFont typeface="Arial"/>
              <a:buNone/>
            </a:pPr>
            <a:fld id="{00000000-1234-1234-1234-123412341234}" type="slidenum">
              <a:rPr lang="en"/>
              <a:t>9</a:t>
            </a:fld>
            <a:endParaRPr/>
          </a:p>
        </p:txBody>
      </p:sp>
      <p:pic>
        <p:nvPicPr>
          <p:cNvPr id="245" name="Google Shape;245;p2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54538" y="3412175"/>
            <a:ext cx="7932273" cy="1731325"/>
          </a:xfrm>
          <a:prstGeom prst="rect">
            <a:avLst/>
          </a:prstGeom>
          <a:noFill/>
          <a:ln>
            <a:noFill/>
          </a:ln>
        </p:spPr>
      </p:pic>
      <p:pic>
        <p:nvPicPr>
          <p:cNvPr id="246" name="Google Shape;246;p2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348200" y="4654725"/>
            <a:ext cx="447601" cy="447601"/>
          </a:xfrm>
          <a:prstGeom prst="rect">
            <a:avLst/>
          </a:prstGeom>
          <a:noFill/>
          <a:ln>
            <a:noFill/>
          </a:ln>
        </p:spPr>
      </p:pic>
      <p:pic>
        <p:nvPicPr>
          <p:cNvPr id="247" name="Google Shape;247;p26"/>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895575" y="4288922"/>
            <a:ext cx="1166376" cy="249325"/>
          </a:xfrm>
          <a:prstGeom prst="rect">
            <a:avLst/>
          </a:prstGeom>
          <a:noFill/>
          <a:ln>
            <a:noFill/>
          </a:ln>
        </p:spPr>
      </p:pic>
      <p:pic>
        <p:nvPicPr>
          <p:cNvPr id="248" name="Google Shape;248;p26"/>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69718" y="4288937"/>
            <a:ext cx="951581" cy="249325"/>
          </a:xfrm>
          <a:prstGeom prst="rect">
            <a:avLst/>
          </a:prstGeom>
          <a:noFill/>
          <a:ln>
            <a:noFill/>
          </a:ln>
        </p:spPr>
      </p:pic>
      <p:sp>
        <p:nvSpPr>
          <p:cNvPr id="249" name="Google Shape;249;p26"/>
          <p:cNvSpPr txBox="1"/>
          <p:nvPr/>
        </p:nvSpPr>
        <p:spPr>
          <a:xfrm>
            <a:off x="244500" y="527550"/>
            <a:ext cx="8655000" cy="286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sz="1600">
                <a:solidFill>
                  <a:schemeClr val="accent2"/>
                </a:solidFill>
              </a:rPr>
              <a:t>Software-Defined Network for End-to-end Networked Science at the Exascale, Future Generation Computer Systems, Volume 110, September 2020, Pages 181-201, </a:t>
            </a:r>
            <a:r>
              <a:rPr lang="en" sz="1600" u="sng">
                <a:solidFill>
                  <a:schemeClr val="hlink"/>
                </a:solidFill>
                <a:hlinkClick r:id="rId7"/>
              </a:rPr>
              <a:t>https://doi.org/10.1016/j.future.2020.04.018</a:t>
            </a:r>
            <a:r>
              <a:rPr lang="en" sz="1600">
                <a:solidFill>
                  <a:schemeClr val="accent2"/>
                </a:solidFill>
              </a:rPr>
              <a:t> </a:t>
            </a:r>
            <a:endParaRPr sz="1600">
              <a:solidFill>
                <a:schemeClr val="accent2"/>
              </a:solidFill>
            </a:endParaRPr>
          </a:p>
          <a:p>
            <a:pPr marL="0" lvl="0" indent="0" algn="l" rtl="0">
              <a:lnSpc>
                <a:spcPct val="115000"/>
              </a:lnSpc>
              <a:spcBef>
                <a:spcPts val="500"/>
              </a:spcBef>
              <a:spcAft>
                <a:spcPts val="0"/>
              </a:spcAft>
              <a:buNone/>
            </a:pPr>
            <a:r>
              <a:rPr lang="en" sz="1600">
                <a:solidFill>
                  <a:schemeClr val="accent2"/>
                </a:solidFill>
              </a:rPr>
              <a:t>7th Rucio Workshop (SDSC, Sep 30th, 2024) - Making SENSE of Application-Network Interfaces by Inder Monga: </a:t>
            </a:r>
            <a:r>
              <a:rPr lang="en" sz="1100" u="sng">
                <a:solidFill>
                  <a:schemeClr val="hlink"/>
                </a:solidFill>
                <a:hlinkClick r:id="rId8"/>
              </a:rPr>
              <a:t>https://videos.cern.ch/record/2300780</a:t>
            </a:r>
            <a:endParaRPr sz="1600">
              <a:solidFill>
                <a:schemeClr val="accent2"/>
              </a:solidFill>
            </a:endParaRPr>
          </a:p>
          <a:p>
            <a:pPr marL="0" lvl="0" indent="0" algn="l" rtl="0">
              <a:spcBef>
                <a:spcPts val="0"/>
              </a:spcBef>
              <a:spcAft>
                <a:spcPts val="0"/>
              </a:spcAft>
              <a:buNone/>
            </a:pPr>
            <a:r>
              <a:rPr lang="en" sz="1600"/>
              <a:t>(SC24, Nov 2024) Network control that makes SENSE: </a:t>
            </a:r>
            <a:r>
              <a:rPr lang="en" sz="1600" u="sng">
                <a:solidFill>
                  <a:schemeClr val="hlink"/>
                </a:solidFill>
                <a:hlinkClick r:id="rId9"/>
              </a:rPr>
              <a:t>https://docs.google.com/presentation/d/1TlZgL8_JMZsPjoJM16aYC-5rGfsOSM1boCI6U2cB6ac/edit?usp=sharing</a:t>
            </a:r>
            <a:endParaRPr sz="1600"/>
          </a:p>
          <a:p>
            <a:pPr marL="0" lvl="0" indent="0" algn="l" rtl="0">
              <a:spcBef>
                <a:spcPts val="0"/>
              </a:spcBef>
              <a:spcAft>
                <a:spcPts val="0"/>
              </a:spcAft>
              <a:buNone/>
            </a:pPr>
            <a:r>
              <a:rPr lang="en" sz="1600">
                <a:solidFill>
                  <a:schemeClr val="accent2"/>
                </a:solidFill>
              </a:rPr>
              <a:t>Email: </a:t>
            </a:r>
            <a:r>
              <a:rPr lang="en" sz="1600" u="sng">
                <a:solidFill>
                  <a:schemeClr val="hlink"/>
                </a:solidFill>
                <a:hlinkClick r:id="rId10"/>
              </a:rPr>
              <a:t>sense-info@es.net</a:t>
            </a:r>
            <a:r>
              <a:rPr lang="en" sz="1600">
                <a:solidFill>
                  <a:schemeClr val="accent2"/>
                </a:solidFill>
              </a:rPr>
              <a:t> </a:t>
            </a:r>
            <a:endParaRPr sz="1600"/>
          </a:p>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556</Words>
  <Application>Microsoft Macintosh PowerPoint</Application>
  <PresentationFormat>On-screen Show (16:9)</PresentationFormat>
  <Paragraphs>62</Paragraphs>
  <Slides>9</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Calibri</vt:lpstr>
      <vt:lpstr>Inter Medium</vt:lpstr>
      <vt:lpstr>Play</vt:lpstr>
      <vt:lpstr>Tahoma</vt:lpstr>
      <vt:lpstr>Arial</vt:lpstr>
      <vt:lpstr>Inter SemiBold</vt:lpstr>
      <vt:lpstr>Roboto</vt:lpstr>
      <vt:lpstr>Inter</vt:lpstr>
      <vt:lpstr>Arial Narrow</vt:lpstr>
      <vt:lpstr>Simple Light</vt:lpstr>
      <vt:lpstr>SENSE</vt:lpstr>
      <vt:lpstr>Network landscape</vt:lpstr>
      <vt:lpstr>The SDN Layer is Complex and Heterogeneous</vt:lpstr>
      <vt:lpstr>It all started &gt;20 years ago…</vt:lpstr>
      <vt:lpstr>The SENSE Architecture</vt:lpstr>
      <vt:lpstr>SENSE deployments: 82 servers, 22 sites, 20 network domains</vt:lpstr>
      <vt:lpstr>SENSE/Fabric/XRootD/NRP/Kubernetes/Multus</vt:lpstr>
      <vt:lpstr>Special thank you to many colleagues</vt:lpstr>
      <vt:lpstr>More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DeFanti, Tom</cp:lastModifiedBy>
  <cp:revision>1</cp:revision>
  <dcterms:modified xsi:type="dcterms:W3CDTF">2025-02-05T18:03:58Z</dcterms:modified>
</cp:coreProperties>
</file>