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29"/>
  </p:notesMasterIdLst>
  <p:sldIdLst>
    <p:sldId id="256" r:id="rId3"/>
    <p:sldId id="320" r:id="rId4"/>
    <p:sldId id="327" r:id="rId5"/>
    <p:sldId id="328" r:id="rId6"/>
    <p:sldId id="329" r:id="rId7"/>
    <p:sldId id="332" r:id="rId8"/>
    <p:sldId id="338" r:id="rId9"/>
    <p:sldId id="331" r:id="rId10"/>
    <p:sldId id="339" r:id="rId11"/>
    <p:sldId id="340" r:id="rId12"/>
    <p:sldId id="341" r:id="rId13"/>
    <p:sldId id="343" r:id="rId14"/>
    <p:sldId id="344" r:id="rId15"/>
    <p:sldId id="342" r:id="rId16"/>
    <p:sldId id="345" r:id="rId17"/>
    <p:sldId id="326" r:id="rId18"/>
    <p:sldId id="347" r:id="rId19"/>
    <p:sldId id="348" r:id="rId20"/>
    <p:sldId id="349" r:id="rId21"/>
    <p:sldId id="350" r:id="rId22"/>
    <p:sldId id="351" r:id="rId23"/>
    <p:sldId id="353" r:id="rId24"/>
    <p:sldId id="354" r:id="rId25"/>
    <p:sldId id="352" r:id="rId26"/>
    <p:sldId id="324" r:id="rId27"/>
    <p:sldId id="325" r:id="rId28"/>
  </p:sldIdLst>
  <p:sldSz cx="12192000" cy="6858000"/>
  <p:notesSz cx="7251700" cy="9537700"/>
  <p:embeddedFontLst>
    <p:embeddedFont>
      <p:font typeface="Consolas" panose="020B0609020204030204" pitchFamily="49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Source Sans 3" panose="020B0303030403020204" pitchFamily="34" charset="0"/>
      <p:regular r:id="rId38"/>
      <p:bold r:id="rId39"/>
      <p:italic r:id="rId40"/>
      <p:boldItalic r:id="rId41"/>
    </p:embeddedFont>
    <p:embeddedFont>
      <p:font typeface="Teko" pitchFamily="2" charset="0"/>
      <p:regular r:id="rId42"/>
      <p:bold r:id="rId43"/>
    </p:embeddedFont>
    <p:embeddedFont>
      <p:font typeface="Teko SemiBold" pitchFamily="2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6719E-8CA0-3416-3827-CDBD6E8A7561}" v="281" dt="2025-01-30T01:04:23.417"/>
    <p1510:client id="{68D54333-6125-2BED-9F52-E07CA8B5FB18}" v="56" dt="2025-01-30T07:13:58.007"/>
    <p1510:client id="{E7273EB3-A39B-F42E-EF62-CB87A6C52D14}" v="1536" dt="2025-01-30T09:18:02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94679"/>
  </p:normalViewPr>
  <p:slideViewPr>
    <p:cSldViewPr snapToGrid="0">
      <p:cViewPr varScale="1">
        <p:scale>
          <a:sx n="129" d="100"/>
          <a:sy n="129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D1EC073-C732-7800-892D-AB9FC9CBAFFB}"/>
    <pc:docChg chg="modSld">
      <pc:chgData name="" userId="" providerId="" clId="Web-{ED1EC073-C732-7800-892D-AB9FC9CBAFFB}" dt="2025-01-01T01:48:44.059" v="0"/>
      <pc:docMkLst>
        <pc:docMk/>
      </pc:docMkLst>
      <pc:sldChg chg="delSp">
        <pc:chgData name="" userId="" providerId="" clId="Web-{ED1EC073-C732-7800-892D-AB9FC9CBAFFB}" dt="2025-01-01T01:48:44.059" v="0"/>
        <pc:sldMkLst>
          <pc:docMk/>
          <pc:sldMk cId="0" sldId="257"/>
        </pc:sldMkLst>
        <pc:spChg chg="del">
          <ac:chgData name="" userId="" providerId="" clId="Web-{ED1EC073-C732-7800-892D-AB9FC9CBAFFB}" dt="2025-01-01T01:48:44.059" v="0"/>
          <ac:spMkLst>
            <pc:docMk/>
            <pc:sldMk cId="0" sldId="257"/>
            <ac:spMk id="2" creationId="{A399DDFF-FA22-E393-5AA7-88FB6727DEDE}"/>
          </ac:spMkLst>
        </pc:spChg>
      </pc:sldChg>
    </pc:docChg>
  </pc:docChgLst>
  <pc:docChgLst>
    <pc:chgData name="Sada, Mohammad" userId="S::mfsada@ucsd.edu::0c77de16-92e4-4df4-b40d-9c7bf5554b40" providerId="AD" clId="Web-{ED1EC073-C732-7800-892D-AB9FC9CBAFFB}"/>
    <pc:docChg chg="addSld delSld modSld">
      <pc:chgData name="Sada, Mohammad" userId="S::mfsada@ucsd.edu::0c77de16-92e4-4df4-b40d-9c7bf5554b40" providerId="AD" clId="Web-{ED1EC073-C732-7800-892D-AB9FC9CBAFFB}" dt="2025-01-01T01:55:03.618" v="127"/>
      <pc:docMkLst>
        <pc:docMk/>
      </pc:docMkLst>
      <pc:sldChg chg="del">
        <pc:chgData name="Sada, Mohammad" userId="S::mfsada@ucsd.edu::0c77de16-92e4-4df4-b40d-9c7bf5554b40" providerId="AD" clId="Web-{ED1EC073-C732-7800-892D-AB9FC9CBAFFB}" dt="2025-01-01T01:48:58.137" v="14"/>
        <pc:sldMkLst>
          <pc:docMk/>
          <pc:sldMk cId="0" sldId="257"/>
        </pc:sldMkLst>
      </pc:sldChg>
      <pc:sldChg chg="del">
        <pc:chgData name="Sada, Mohammad" userId="S::mfsada@ucsd.edu::0c77de16-92e4-4df4-b40d-9c7bf5554b40" providerId="AD" clId="Web-{ED1EC073-C732-7800-892D-AB9FC9CBAFFB}" dt="2025-01-01T01:48:58.121" v="13"/>
        <pc:sldMkLst>
          <pc:docMk/>
          <pc:sldMk cId="0" sldId="258"/>
        </pc:sldMkLst>
      </pc:sldChg>
      <pc:sldChg chg="del">
        <pc:chgData name="Sada, Mohammad" userId="S::mfsada@ucsd.edu::0c77de16-92e4-4df4-b40d-9c7bf5554b40" providerId="AD" clId="Web-{ED1EC073-C732-7800-892D-AB9FC9CBAFFB}" dt="2025-01-01T01:48:58.121" v="12"/>
        <pc:sldMkLst>
          <pc:docMk/>
          <pc:sldMk cId="0" sldId="259"/>
        </pc:sldMkLst>
      </pc:sldChg>
      <pc:sldChg chg="del">
        <pc:chgData name="Sada, Mohammad" userId="S::mfsada@ucsd.edu::0c77de16-92e4-4df4-b40d-9c7bf5554b40" providerId="AD" clId="Web-{ED1EC073-C732-7800-892D-AB9FC9CBAFFB}" dt="2025-01-01T01:48:58.121" v="11"/>
        <pc:sldMkLst>
          <pc:docMk/>
          <pc:sldMk cId="0" sldId="260"/>
        </pc:sldMkLst>
      </pc:sldChg>
      <pc:sldChg chg="del">
        <pc:chgData name="Sada, Mohammad" userId="S::mfsada@ucsd.edu::0c77de16-92e4-4df4-b40d-9c7bf5554b40" providerId="AD" clId="Web-{ED1EC073-C732-7800-892D-AB9FC9CBAFFB}" dt="2025-01-01T01:48:58.121" v="10"/>
        <pc:sldMkLst>
          <pc:docMk/>
          <pc:sldMk cId="0" sldId="261"/>
        </pc:sldMkLst>
      </pc:sldChg>
      <pc:sldChg chg="del">
        <pc:chgData name="Sada, Mohammad" userId="S::mfsada@ucsd.edu::0c77de16-92e4-4df4-b40d-9c7bf5554b40" providerId="AD" clId="Web-{ED1EC073-C732-7800-892D-AB9FC9CBAFFB}" dt="2025-01-01T01:48:58.121" v="9"/>
        <pc:sldMkLst>
          <pc:docMk/>
          <pc:sldMk cId="0" sldId="262"/>
        </pc:sldMkLst>
      </pc:sldChg>
      <pc:sldChg chg="del">
        <pc:chgData name="Sada, Mohammad" userId="S::mfsada@ucsd.edu::0c77de16-92e4-4df4-b40d-9c7bf5554b40" providerId="AD" clId="Web-{ED1EC073-C732-7800-892D-AB9FC9CBAFFB}" dt="2025-01-01T01:48:58.121" v="8"/>
        <pc:sldMkLst>
          <pc:docMk/>
          <pc:sldMk cId="0" sldId="263"/>
        </pc:sldMkLst>
      </pc:sldChg>
      <pc:sldChg chg="del">
        <pc:chgData name="Sada, Mohammad" userId="S::mfsada@ucsd.edu::0c77de16-92e4-4df4-b40d-9c7bf5554b40" providerId="AD" clId="Web-{ED1EC073-C732-7800-892D-AB9FC9CBAFFB}" dt="2025-01-01T01:48:58.121" v="7"/>
        <pc:sldMkLst>
          <pc:docMk/>
          <pc:sldMk cId="0" sldId="264"/>
        </pc:sldMkLst>
      </pc:sldChg>
      <pc:sldChg chg="del">
        <pc:chgData name="Sada, Mohammad" userId="S::mfsada@ucsd.edu::0c77de16-92e4-4df4-b40d-9c7bf5554b40" providerId="AD" clId="Web-{ED1EC073-C732-7800-892D-AB9FC9CBAFFB}" dt="2025-01-01T01:48:58.121" v="6"/>
        <pc:sldMkLst>
          <pc:docMk/>
          <pc:sldMk cId="0" sldId="265"/>
        </pc:sldMkLst>
      </pc:sldChg>
      <pc:sldChg chg="del">
        <pc:chgData name="Sada, Mohammad" userId="S::mfsada@ucsd.edu::0c77de16-92e4-4df4-b40d-9c7bf5554b40" providerId="AD" clId="Web-{ED1EC073-C732-7800-892D-AB9FC9CBAFFB}" dt="2025-01-01T01:48:58.121" v="5"/>
        <pc:sldMkLst>
          <pc:docMk/>
          <pc:sldMk cId="0" sldId="266"/>
        </pc:sldMkLst>
      </pc:sldChg>
      <pc:sldChg chg="del">
        <pc:chgData name="Sada, Mohammad" userId="S::mfsada@ucsd.edu::0c77de16-92e4-4df4-b40d-9c7bf5554b40" providerId="AD" clId="Web-{ED1EC073-C732-7800-892D-AB9FC9CBAFFB}" dt="2025-01-01T01:48:58.121" v="4"/>
        <pc:sldMkLst>
          <pc:docMk/>
          <pc:sldMk cId="0" sldId="267"/>
        </pc:sldMkLst>
      </pc:sldChg>
      <pc:sldChg chg="del">
        <pc:chgData name="Sada, Mohammad" userId="S::mfsada@ucsd.edu::0c77de16-92e4-4df4-b40d-9c7bf5554b40" providerId="AD" clId="Web-{ED1EC073-C732-7800-892D-AB9FC9CBAFFB}" dt="2025-01-01T01:48:58.106" v="3"/>
        <pc:sldMkLst>
          <pc:docMk/>
          <pc:sldMk cId="0" sldId="268"/>
        </pc:sldMkLst>
      </pc:sldChg>
      <pc:sldChg chg="del">
        <pc:chgData name="Sada, Mohammad" userId="S::mfsada@ucsd.edu::0c77de16-92e4-4df4-b40d-9c7bf5554b40" providerId="AD" clId="Web-{ED1EC073-C732-7800-892D-AB9FC9CBAFFB}" dt="2025-01-01T01:48:58.106" v="2"/>
        <pc:sldMkLst>
          <pc:docMk/>
          <pc:sldMk cId="0" sldId="269"/>
        </pc:sldMkLst>
      </pc:sldChg>
      <pc:sldChg chg="del">
        <pc:chgData name="Sada, Mohammad" userId="S::mfsada@ucsd.edu::0c77de16-92e4-4df4-b40d-9c7bf5554b40" providerId="AD" clId="Web-{ED1EC073-C732-7800-892D-AB9FC9CBAFFB}" dt="2025-01-01T01:48:58.106" v="1"/>
        <pc:sldMkLst>
          <pc:docMk/>
          <pc:sldMk cId="0" sldId="270"/>
        </pc:sldMkLst>
      </pc:sldChg>
      <pc:sldChg chg="del">
        <pc:chgData name="Sada, Mohammad" userId="S::mfsada@ucsd.edu::0c77de16-92e4-4df4-b40d-9c7bf5554b40" providerId="AD" clId="Web-{ED1EC073-C732-7800-892D-AB9FC9CBAFFB}" dt="2025-01-01T01:48:58.106" v="0"/>
        <pc:sldMkLst>
          <pc:docMk/>
          <pc:sldMk cId="0" sldId="271"/>
        </pc:sldMkLst>
      </pc:sldChg>
      <pc:sldChg chg="delSp modSp">
        <pc:chgData name="Sada, Mohammad" userId="S::mfsada@ucsd.edu::0c77de16-92e4-4df4-b40d-9c7bf5554b40" providerId="AD" clId="Web-{ED1EC073-C732-7800-892D-AB9FC9CBAFFB}" dt="2025-01-01T01:49:44.481" v="27" actId="1076"/>
        <pc:sldMkLst>
          <pc:docMk/>
          <pc:sldMk cId="0" sldId="272"/>
        </pc:sldMkLst>
        <pc:spChg chg="mod">
          <ac:chgData name="Sada, Mohammad" userId="S::mfsada@ucsd.edu::0c77de16-92e4-4df4-b40d-9c7bf5554b40" providerId="AD" clId="Web-{ED1EC073-C732-7800-892D-AB9FC9CBAFFB}" dt="2025-01-01T01:49:44.481" v="27" actId="1076"/>
          <ac:spMkLst>
            <pc:docMk/>
            <pc:sldMk cId="0" sldId="272"/>
            <ac:spMk id="311" creationId="{00000000-0000-0000-0000-000000000000}"/>
          </ac:spMkLst>
        </pc:spChg>
        <pc:spChg chg="del">
          <ac:chgData name="Sada, Mohammad" userId="S::mfsada@ucsd.edu::0c77de16-92e4-4df4-b40d-9c7bf5554b40" providerId="AD" clId="Web-{ED1EC073-C732-7800-892D-AB9FC9CBAFFB}" dt="2025-01-01T01:49:26.247" v="23"/>
          <ac:spMkLst>
            <pc:docMk/>
            <pc:sldMk cId="0" sldId="272"/>
            <ac:spMk id="312" creationId="{00000000-0000-0000-0000-000000000000}"/>
          </ac:spMkLst>
        </pc:spChg>
      </pc:sldChg>
      <pc:sldChg chg="addSp delSp modSp add del replId">
        <pc:chgData name="Sada, Mohammad" userId="S::mfsada@ucsd.edu::0c77de16-92e4-4df4-b40d-9c7bf5554b40" providerId="AD" clId="Web-{ED1EC073-C732-7800-892D-AB9FC9CBAFFB}" dt="2025-01-01T01:54:47.893" v="118" actId="1076"/>
        <pc:sldMkLst>
          <pc:docMk/>
          <pc:sldMk cId="345472620" sldId="273"/>
        </pc:sldMkLst>
        <pc:spChg chg="add mod">
          <ac:chgData name="Sada, Mohammad" userId="S::mfsada@ucsd.edu::0c77de16-92e4-4df4-b40d-9c7bf5554b40" providerId="AD" clId="Web-{ED1EC073-C732-7800-892D-AB9FC9CBAFFB}" dt="2025-01-01T01:54:47.846" v="112" actId="1076"/>
          <ac:spMkLst>
            <pc:docMk/>
            <pc:sldMk cId="345472620" sldId="273"/>
            <ac:spMk id="2" creationId="{96416E81-8AD9-98B8-B948-180476DD3055}"/>
          </ac:spMkLst>
        </pc:spChg>
        <pc:spChg chg="add mod ord topLvl">
          <ac:chgData name="Sada, Mohammad" userId="S::mfsada@ucsd.edu::0c77de16-92e4-4df4-b40d-9c7bf5554b40" providerId="AD" clId="Web-{ED1EC073-C732-7800-892D-AB9FC9CBAFFB}" dt="2025-01-01T01:52:30.624" v="74"/>
          <ac:spMkLst>
            <pc:docMk/>
            <pc:sldMk cId="345472620" sldId="273"/>
            <ac:spMk id="4" creationId="{10FFC7C6-B734-E3E4-44F7-9BBF8FA03D88}"/>
          </ac:spMkLst>
        </pc:spChg>
        <pc:spChg chg="add del mod">
          <ac:chgData name="Sada, Mohammad" userId="S::mfsada@ucsd.edu::0c77de16-92e4-4df4-b40d-9c7bf5554b40" providerId="AD" clId="Web-{ED1EC073-C732-7800-892D-AB9FC9CBAFFB}" dt="2025-01-01T01:52:26.421" v="71"/>
          <ac:spMkLst>
            <pc:docMk/>
            <pc:sldMk cId="345472620" sldId="273"/>
            <ac:spMk id="7" creationId="{2138D570-3A1F-329C-2FC1-70A3A06524FE}"/>
          </ac:spMkLst>
        </pc:spChg>
        <pc:spChg chg="add del">
          <ac:chgData name="Sada, Mohammad" userId="S::mfsada@ucsd.edu::0c77de16-92e4-4df4-b40d-9c7bf5554b40" providerId="AD" clId="Web-{ED1EC073-C732-7800-892D-AB9FC9CBAFFB}" dt="2025-01-01T01:52:35.515" v="76"/>
          <ac:spMkLst>
            <pc:docMk/>
            <pc:sldMk cId="345472620" sldId="273"/>
            <ac:spMk id="8" creationId="{49444840-637D-23D6-00CD-5EC0DF6C8222}"/>
          </ac:spMkLst>
        </pc:spChg>
        <pc:spChg chg="mod">
          <ac:chgData name="Sada, Mohammad" userId="S::mfsada@ucsd.edu::0c77de16-92e4-4df4-b40d-9c7bf5554b40" providerId="AD" clId="Web-{ED1EC073-C732-7800-892D-AB9FC9CBAFFB}" dt="2025-01-01T01:52:53.251" v="82" actId="20577"/>
          <ac:spMkLst>
            <pc:docMk/>
            <pc:sldMk cId="345472620" sldId="273"/>
            <ac:spMk id="11" creationId="{ADD0A923-913E-C53F-F684-B8F216AC0A40}"/>
          </ac:spMkLst>
        </pc:spChg>
        <pc:spChg chg="mod">
          <ac:chgData name="Sada, Mohammad" userId="S::mfsada@ucsd.edu::0c77de16-92e4-4df4-b40d-9c7bf5554b40" providerId="AD" clId="Web-{ED1EC073-C732-7800-892D-AB9FC9CBAFFB}" dt="2025-01-01T01:52:55.766" v="83" actId="20577"/>
          <ac:spMkLst>
            <pc:docMk/>
            <pc:sldMk cId="345472620" sldId="273"/>
            <ac:spMk id="14" creationId="{E38C100D-6D0A-A924-F4FA-1393919FCC2D}"/>
          </ac:spMkLst>
        </pc:spChg>
        <pc:spChg chg="mod topLvl">
          <ac:chgData name="Sada, Mohammad" userId="S::mfsada@ucsd.edu::0c77de16-92e4-4df4-b40d-9c7bf5554b40" providerId="AD" clId="Web-{ED1EC073-C732-7800-892D-AB9FC9CBAFFB}" dt="2025-01-01T01:54:47.877" v="116" actId="1076"/>
          <ac:spMkLst>
            <pc:docMk/>
            <pc:sldMk cId="345472620" sldId="273"/>
            <ac:spMk id="17" creationId="{918CAD98-5061-DFCE-7263-6810D1545794}"/>
          </ac:spMkLst>
        </pc:spChg>
        <pc:spChg chg="del">
          <ac:chgData name="Sada, Mohammad" userId="S::mfsada@ucsd.edu::0c77de16-92e4-4df4-b40d-9c7bf5554b40" providerId="AD" clId="Web-{ED1EC073-C732-7800-892D-AB9FC9CBAFFB}" dt="2025-01-01T01:49:30.919" v="24"/>
          <ac:spMkLst>
            <pc:docMk/>
            <pc:sldMk cId="345472620" sldId="273"/>
            <ac:spMk id="311" creationId="{00000000-0000-0000-0000-000000000000}"/>
          </ac:spMkLst>
        </pc:spChg>
        <pc:spChg chg="del">
          <ac:chgData name="Sada, Mohammad" userId="S::mfsada@ucsd.edu::0c77de16-92e4-4df4-b40d-9c7bf5554b40" providerId="AD" clId="Web-{ED1EC073-C732-7800-892D-AB9FC9CBAFFB}" dt="2025-01-01T01:49:31.997" v="25"/>
          <ac:spMkLst>
            <pc:docMk/>
            <pc:sldMk cId="345472620" sldId="273"/>
            <ac:spMk id="312" creationId="{00000000-0000-0000-0000-000000000000}"/>
          </ac:spMkLst>
        </pc:spChg>
        <pc:grpChg chg="add del">
          <ac:chgData name="Sada, Mohammad" userId="S::mfsada@ucsd.edu::0c77de16-92e4-4df4-b40d-9c7bf5554b40" providerId="AD" clId="Web-{ED1EC073-C732-7800-892D-AB9FC9CBAFFB}" dt="2025-01-01T01:52:27.031" v="72"/>
          <ac:grpSpMkLst>
            <pc:docMk/>
            <pc:sldMk cId="345472620" sldId="273"/>
            <ac:grpSpMk id="5" creationId="{647CA1DC-6E43-1082-EE21-0C3869959438}"/>
          </ac:grpSpMkLst>
        </pc:grpChg>
        <pc:grpChg chg="add mod">
          <ac:chgData name="Sada, Mohammad" userId="S::mfsada@ucsd.edu::0c77de16-92e4-4df4-b40d-9c7bf5554b40" providerId="AD" clId="Web-{ED1EC073-C732-7800-892D-AB9FC9CBAFFB}" dt="2025-01-01T01:54:47.862" v="113" actId="1076"/>
          <ac:grpSpMkLst>
            <pc:docMk/>
            <pc:sldMk cId="345472620" sldId="273"/>
            <ac:grpSpMk id="9" creationId="{33E3BA4D-C747-B5C9-2A0B-18DB9459C81F}"/>
          </ac:grpSpMkLst>
        </pc:grpChg>
        <pc:grpChg chg="add mod">
          <ac:chgData name="Sada, Mohammad" userId="S::mfsada@ucsd.edu::0c77de16-92e4-4df4-b40d-9c7bf5554b40" providerId="AD" clId="Web-{ED1EC073-C732-7800-892D-AB9FC9CBAFFB}" dt="2025-01-01T01:54:47.862" v="114" actId="1076"/>
          <ac:grpSpMkLst>
            <pc:docMk/>
            <pc:sldMk cId="345472620" sldId="273"/>
            <ac:grpSpMk id="10" creationId="{4FC93EE3-9D39-4380-9743-1FFB210B9BF8}"/>
          </ac:grpSpMkLst>
        </pc:grpChg>
        <pc:grpChg chg="add mod">
          <ac:chgData name="Sada, Mohammad" userId="S::mfsada@ucsd.edu::0c77de16-92e4-4df4-b40d-9c7bf5554b40" providerId="AD" clId="Web-{ED1EC073-C732-7800-892D-AB9FC9CBAFFB}" dt="2025-01-01T01:54:47.877" v="115" actId="1076"/>
          <ac:grpSpMkLst>
            <pc:docMk/>
            <pc:sldMk cId="345472620" sldId="273"/>
            <ac:grpSpMk id="13" creationId="{AEEF0FEC-C0BE-717B-252F-B569145437BF}"/>
          </ac:grpSpMkLst>
        </pc:grpChg>
        <pc:grpChg chg="add del mod">
          <ac:chgData name="Sada, Mohammad" userId="S::mfsada@ucsd.edu::0c77de16-92e4-4df4-b40d-9c7bf5554b40" providerId="AD" clId="Web-{ED1EC073-C732-7800-892D-AB9FC9CBAFFB}" dt="2025-01-01T01:53:26.001" v="92"/>
          <ac:grpSpMkLst>
            <pc:docMk/>
            <pc:sldMk cId="345472620" sldId="273"/>
            <ac:grpSpMk id="16" creationId="{C7558503-9F74-35DC-424A-C31CDAEC2708}"/>
          </ac:grpSpMkLst>
        </pc:grpChg>
        <pc:picChg chg="add mod topLvl">
          <ac:chgData name="Sada, Mohammad" userId="S::mfsada@ucsd.edu::0c77de16-92e4-4df4-b40d-9c7bf5554b40" providerId="AD" clId="Web-{ED1EC073-C732-7800-892D-AB9FC9CBAFFB}" dt="2025-01-01T01:52:27.031" v="72"/>
          <ac:picMkLst>
            <pc:docMk/>
            <pc:sldMk cId="345472620" sldId="273"/>
            <ac:picMk id="3" creationId="{BD442F00-8F6D-61C5-2549-0EF3CDDDF0A5}"/>
          </ac:picMkLst>
        </pc:picChg>
        <pc:picChg chg="del topLvl">
          <ac:chgData name="Sada, Mohammad" userId="S::mfsada@ucsd.edu::0c77de16-92e4-4df4-b40d-9c7bf5554b40" providerId="AD" clId="Web-{ED1EC073-C732-7800-892D-AB9FC9CBAFFB}" dt="2025-01-01T01:53:26.001" v="92"/>
          <ac:picMkLst>
            <pc:docMk/>
            <pc:sldMk cId="345472620" sldId="273"/>
            <ac:picMk id="18" creationId="{379903F8-CEB5-DE5D-0AAD-75F1AC12F7F5}"/>
          </ac:picMkLst>
        </pc:picChg>
        <pc:picChg chg="add mod">
          <ac:chgData name="Sada, Mohammad" userId="S::mfsada@ucsd.edu::0c77de16-92e4-4df4-b40d-9c7bf5554b40" providerId="AD" clId="Web-{ED1EC073-C732-7800-892D-AB9FC9CBAFFB}" dt="2025-01-01T01:54:47.893" v="117" actId="1076"/>
          <ac:picMkLst>
            <pc:docMk/>
            <pc:sldMk cId="345472620" sldId="273"/>
            <ac:picMk id="19" creationId="{47A5024B-CD1A-7A6F-C558-D85B7EFA20EF}"/>
          </ac:picMkLst>
        </pc:picChg>
        <pc:picChg chg="add mod">
          <ac:chgData name="Sada, Mohammad" userId="S::mfsada@ucsd.edu::0c77de16-92e4-4df4-b40d-9c7bf5554b40" providerId="AD" clId="Web-{ED1EC073-C732-7800-892D-AB9FC9CBAFFB}" dt="2025-01-01T01:54:47.893" v="118" actId="1076"/>
          <ac:picMkLst>
            <pc:docMk/>
            <pc:sldMk cId="345472620" sldId="273"/>
            <ac:picMk id="20" creationId="{0C5BC634-945D-2B5B-C9BA-F136242494E2}"/>
          </ac:picMkLst>
        </pc:picChg>
      </pc:sldChg>
      <pc:sldChg chg="new del">
        <pc:chgData name="Sada, Mohammad" userId="S::mfsada@ucsd.edu::0c77de16-92e4-4df4-b40d-9c7bf5554b40" providerId="AD" clId="Web-{ED1EC073-C732-7800-892D-AB9FC9CBAFFB}" dt="2025-01-01T01:49:13.590" v="17"/>
        <pc:sldMkLst>
          <pc:docMk/>
          <pc:sldMk cId="741025861" sldId="273"/>
        </pc:sldMkLst>
      </pc:sldChg>
      <pc:sldChg chg="modSp add replId modTransition">
        <pc:chgData name="Sada, Mohammad" userId="S::mfsada@ucsd.edu::0c77de16-92e4-4df4-b40d-9c7bf5554b40" providerId="AD" clId="Web-{ED1EC073-C732-7800-892D-AB9FC9CBAFFB}" dt="2025-01-01T01:55:03.618" v="127"/>
        <pc:sldMkLst>
          <pc:docMk/>
          <pc:sldMk cId="1916114847" sldId="274"/>
        </pc:sldMkLst>
        <pc:spChg chg="mod">
          <ac:chgData name="Sada, Mohammad" userId="S::mfsada@ucsd.edu::0c77de16-92e4-4df4-b40d-9c7bf5554b40" providerId="AD" clId="Web-{ED1EC073-C732-7800-892D-AB9FC9CBAFFB}" dt="2025-01-01T01:54:57.924" v="120" actId="1076"/>
          <ac:spMkLst>
            <pc:docMk/>
            <pc:sldMk cId="1916114847" sldId="274"/>
            <ac:spMk id="2" creationId="{96416E81-8AD9-98B8-B948-180476DD3055}"/>
          </ac:spMkLst>
        </pc:spChg>
        <pc:spChg chg="mod">
          <ac:chgData name="Sada, Mohammad" userId="S::mfsada@ucsd.edu::0c77de16-92e4-4df4-b40d-9c7bf5554b40" providerId="AD" clId="Web-{ED1EC073-C732-7800-892D-AB9FC9CBAFFB}" dt="2025-01-01T01:54:57.971" v="124" actId="1076"/>
          <ac:spMkLst>
            <pc:docMk/>
            <pc:sldMk cId="1916114847" sldId="274"/>
            <ac:spMk id="17" creationId="{918CAD98-5061-DFCE-7263-6810D1545794}"/>
          </ac:spMkLst>
        </pc:spChg>
        <pc:grpChg chg="mod">
          <ac:chgData name="Sada, Mohammad" userId="S::mfsada@ucsd.edu::0c77de16-92e4-4df4-b40d-9c7bf5554b40" providerId="AD" clId="Web-{ED1EC073-C732-7800-892D-AB9FC9CBAFFB}" dt="2025-01-01T01:54:57.940" v="121" actId="1076"/>
          <ac:grpSpMkLst>
            <pc:docMk/>
            <pc:sldMk cId="1916114847" sldId="274"/>
            <ac:grpSpMk id="9" creationId="{33E3BA4D-C747-B5C9-2A0B-18DB9459C81F}"/>
          </ac:grpSpMkLst>
        </pc:grpChg>
        <pc:grpChg chg="mod">
          <ac:chgData name="Sada, Mohammad" userId="S::mfsada@ucsd.edu::0c77de16-92e4-4df4-b40d-9c7bf5554b40" providerId="AD" clId="Web-{ED1EC073-C732-7800-892D-AB9FC9CBAFFB}" dt="2025-01-01T01:54:57.956" v="122" actId="1076"/>
          <ac:grpSpMkLst>
            <pc:docMk/>
            <pc:sldMk cId="1916114847" sldId="274"/>
            <ac:grpSpMk id="10" creationId="{4FC93EE3-9D39-4380-9743-1FFB210B9BF8}"/>
          </ac:grpSpMkLst>
        </pc:grpChg>
        <pc:grpChg chg="mod">
          <ac:chgData name="Sada, Mohammad" userId="S::mfsada@ucsd.edu::0c77de16-92e4-4df4-b40d-9c7bf5554b40" providerId="AD" clId="Web-{ED1EC073-C732-7800-892D-AB9FC9CBAFFB}" dt="2025-01-01T01:54:57.956" v="123" actId="1076"/>
          <ac:grpSpMkLst>
            <pc:docMk/>
            <pc:sldMk cId="1916114847" sldId="274"/>
            <ac:grpSpMk id="13" creationId="{AEEF0FEC-C0BE-717B-252F-B569145437BF}"/>
          </ac:grpSpMkLst>
        </pc:grpChg>
        <pc:picChg chg="mod">
          <ac:chgData name="Sada, Mohammad" userId="S::mfsada@ucsd.edu::0c77de16-92e4-4df4-b40d-9c7bf5554b40" providerId="AD" clId="Web-{ED1EC073-C732-7800-892D-AB9FC9CBAFFB}" dt="2025-01-01T01:54:57.971" v="125" actId="1076"/>
          <ac:picMkLst>
            <pc:docMk/>
            <pc:sldMk cId="1916114847" sldId="274"/>
            <ac:picMk id="19" creationId="{47A5024B-CD1A-7A6F-C558-D85B7EFA20EF}"/>
          </ac:picMkLst>
        </pc:picChg>
        <pc:picChg chg="mod">
          <ac:chgData name="Sada, Mohammad" userId="S::mfsada@ucsd.edu::0c77de16-92e4-4df4-b40d-9c7bf5554b40" providerId="AD" clId="Web-{ED1EC073-C732-7800-892D-AB9FC9CBAFFB}" dt="2025-01-01T01:54:57.971" v="126" actId="1076"/>
          <ac:picMkLst>
            <pc:docMk/>
            <pc:sldMk cId="1916114847" sldId="274"/>
            <ac:picMk id="20" creationId="{0C5BC634-945D-2B5B-C9BA-F136242494E2}"/>
          </ac:picMkLst>
        </pc:picChg>
      </pc:sldChg>
    </pc:docChg>
  </pc:docChgLst>
  <pc:docChgLst>
    <pc:chgData name="Sada, Mohammad" userId="S::mfsada@ucsd.edu::0c77de16-92e4-4df4-b40d-9c7bf5554b40" providerId="AD" clId="Web-{FFF08901-0236-B8AF-B4E8-EE234539485D}"/>
    <pc:docChg chg="addSld delSld modSld">
      <pc:chgData name="Sada, Mohammad" userId="S::mfsada@ucsd.edu::0c77de16-92e4-4df4-b40d-9c7bf5554b40" providerId="AD" clId="Web-{FFF08901-0236-B8AF-B4E8-EE234539485D}" dt="2025-01-01T02:32:50.606" v="980"/>
      <pc:docMkLst>
        <pc:docMk/>
      </pc:docMkLst>
      <pc:sldChg chg="modTransition">
        <pc:chgData name="Sada, Mohammad" userId="S::mfsada@ucsd.edu::0c77de16-92e4-4df4-b40d-9c7bf5554b40" providerId="AD" clId="Web-{FFF08901-0236-B8AF-B4E8-EE234539485D}" dt="2025-01-01T02:32:50.606" v="980"/>
        <pc:sldMkLst>
          <pc:docMk/>
          <pc:sldMk cId="0" sldId="256"/>
        </pc:sldMkLst>
      </pc:sldChg>
      <pc:sldChg chg="modTransition">
        <pc:chgData name="Sada, Mohammad" userId="S::mfsada@ucsd.edu::0c77de16-92e4-4df4-b40d-9c7bf5554b40" providerId="AD" clId="Web-{FFF08901-0236-B8AF-B4E8-EE234539485D}" dt="2025-01-01T02:32:50.606" v="970"/>
        <pc:sldMkLst>
          <pc:docMk/>
          <pc:sldMk cId="0" sldId="272"/>
        </pc:sldMkLst>
      </pc:sldChg>
      <pc:sldChg chg="addSp delSp modSp modTransition">
        <pc:chgData name="Sada, Mohammad" userId="S::mfsada@ucsd.edu::0c77de16-92e4-4df4-b40d-9c7bf5554b40" providerId="AD" clId="Web-{FFF08901-0236-B8AF-B4E8-EE234539485D}" dt="2025-01-01T02:32:50.606" v="971"/>
        <pc:sldMkLst>
          <pc:docMk/>
          <pc:sldMk cId="345472620" sldId="273"/>
        </pc:sldMkLst>
        <pc:spChg chg="mod">
          <ac:chgData name="Sada, Mohammad" userId="S::mfsada@ucsd.edu::0c77de16-92e4-4df4-b40d-9c7bf5554b40" providerId="AD" clId="Web-{FFF08901-0236-B8AF-B4E8-EE234539485D}" dt="2025-01-01T01:58:01.974" v="29" actId="20577"/>
          <ac:spMkLst>
            <pc:docMk/>
            <pc:sldMk cId="345472620" sldId="273"/>
            <ac:spMk id="2" creationId="{96416E81-8AD9-98B8-B948-180476DD3055}"/>
          </ac:spMkLst>
        </pc:spChg>
        <pc:spChg chg="add del">
          <ac:chgData name="Sada, Mohammad" userId="S::mfsada@ucsd.edu::0c77de16-92e4-4df4-b40d-9c7bf5554b40" providerId="AD" clId="Web-{FFF08901-0236-B8AF-B4E8-EE234539485D}" dt="2025-01-01T01:56:35.412" v="6"/>
          <ac:spMkLst>
            <pc:docMk/>
            <pc:sldMk cId="345472620" sldId="273"/>
            <ac:spMk id="6" creationId="{56C982DA-EACB-32B3-7FB7-051A89450528}"/>
          </ac:spMkLst>
        </pc:spChg>
        <pc:spChg chg="add mod">
          <ac:chgData name="Sada, Mohammad" userId="S::mfsada@ucsd.edu::0c77de16-92e4-4df4-b40d-9c7bf5554b40" providerId="AD" clId="Web-{FFF08901-0236-B8AF-B4E8-EE234539485D}" dt="2025-01-01T01:57:09.068" v="14" actId="20577"/>
          <ac:spMkLst>
            <pc:docMk/>
            <pc:sldMk cId="345472620" sldId="273"/>
            <ac:spMk id="7" creationId="{FB0ED296-1B21-4D2D-F744-20FA28DA2238}"/>
          </ac:spMkLst>
        </pc:spChg>
        <pc:spChg chg="add del">
          <ac:chgData name="Sada, Mohammad" userId="S::mfsada@ucsd.edu::0c77de16-92e4-4df4-b40d-9c7bf5554b40" providerId="AD" clId="Web-{FFF08901-0236-B8AF-B4E8-EE234539485D}" dt="2025-01-01T01:57:11.943" v="16"/>
          <ac:spMkLst>
            <pc:docMk/>
            <pc:sldMk cId="345472620" sldId="273"/>
            <ac:spMk id="8" creationId="{3E42C0EA-7D8D-1A88-A3C8-763520303BF7}"/>
          </ac:spMkLst>
        </pc:spChg>
        <pc:spChg chg="add del mod">
          <ac:chgData name="Sada, Mohammad" userId="S::mfsada@ucsd.edu::0c77de16-92e4-4df4-b40d-9c7bf5554b40" providerId="AD" clId="Web-{FFF08901-0236-B8AF-B4E8-EE234539485D}" dt="2025-01-01T02:04:18.243" v="147"/>
          <ac:spMkLst>
            <pc:docMk/>
            <pc:sldMk cId="345472620" sldId="273"/>
            <ac:spMk id="29" creationId="{853DA61A-DDFA-A5E4-0F35-9D8FE0AE8C14}"/>
          </ac:spMkLst>
        </pc:spChg>
        <pc:spChg chg="add del">
          <ac:chgData name="Sada, Mohammad" userId="S::mfsada@ucsd.edu::0c77de16-92e4-4df4-b40d-9c7bf5554b40" providerId="AD" clId="Web-{FFF08901-0236-B8AF-B4E8-EE234539485D}" dt="2025-01-01T02:04:13.259" v="144"/>
          <ac:spMkLst>
            <pc:docMk/>
            <pc:sldMk cId="345472620" sldId="273"/>
            <ac:spMk id="31" creationId="{152768E8-BF07-7689-AF92-2197A2728608}"/>
          </ac:spMkLst>
        </pc:spChg>
        <pc:spChg chg="mod topLvl">
          <ac:chgData name="Sada, Mohammad" userId="S::mfsada@ucsd.edu::0c77de16-92e4-4df4-b40d-9c7bf5554b40" providerId="AD" clId="Web-{FFF08901-0236-B8AF-B4E8-EE234539485D}" dt="2025-01-01T02:05:16.743" v="179" actId="20577"/>
          <ac:spMkLst>
            <pc:docMk/>
            <pc:sldMk cId="345472620" sldId="273"/>
            <ac:spMk id="33" creationId="{26D0D839-7191-A308-D3FA-9FE44D24EAC8}"/>
          </ac:spMkLst>
        </pc:spChg>
        <pc:spChg chg="mod">
          <ac:chgData name="Sada, Mohammad" userId="S::mfsada@ucsd.edu::0c77de16-92e4-4df4-b40d-9c7bf5554b40" providerId="AD" clId="Web-{FFF08901-0236-B8AF-B4E8-EE234539485D}" dt="2025-01-01T02:05:13.602" v="178" actId="20577"/>
          <ac:spMkLst>
            <pc:docMk/>
            <pc:sldMk cId="345472620" sldId="273"/>
            <ac:spMk id="38" creationId="{10B8924B-25BF-2109-8325-F7D222B6E51A}"/>
          </ac:spMkLst>
        </pc:spChg>
        <pc:spChg chg="add mod">
          <ac:chgData name="Sada, Mohammad" userId="S::mfsada@ucsd.edu::0c77de16-92e4-4df4-b40d-9c7bf5554b40" providerId="AD" clId="Web-{FFF08901-0236-B8AF-B4E8-EE234539485D}" dt="2025-01-01T02:05:35.211" v="182" actId="14100"/>
          <ac:spMkLst>
            <pc:docMk/>
            <pc:sldMk cId="345472620" sldId="273"/>
            <ac:spMk id="41" creationId="{A84FFB4B-BEF0-1F93-DBB0-541E3FCA4AB1}"/>
          </ac:spMkLst>
        </pc:spChg>
        <pc:spChg chg="add mod">
          <ac:chgData name="Sada, Mohammad" userId="S::mfsada@ucsd.edu::0c77de16-92e4-4df4-b40d-9c7bf5554b40" providerId="AD" clId="Web-{FFF08901-0236-B8AF-B4E8-EE234539485D}" dt="2025-01-01T02:05:38.727" v="184" actId="1076"/>
          <ac:spMkLst>
            <pc:docMk/>
            <pc:sldMk cId="345472620" sldId="273"/>
            <ac:spMk id="42" creationId="{13667B30-63A1-DF8F-698D-32AC10F28FB7}"/>
          </ac:spMkLst>
        </pc:spChg>
        <pc:spChg chg="mod">
          <ac:chgData name="Sada, Mohammad" userId="S::mfsada@ucsd.edu::0c77de16-92e4-4df4-b40d-9c7bf5554b40" providerId="AD" clId="Web-{FFF08901-0236-B8AF-B4E8-EE234539485D}" dt="2025-01-01T02:05:58.930" v="187" actId="20577"/>
          <ac:spMkLst>
            <pc:docMk/>
            <pc:sldMk cId="345472620" sldId="273"/>
            <ac:spMk id="44" creationId="{3600D294-3A36-FD03-FE33-8374FF3673D2}"/>
          </ac:spMkLst>
        </pc:spChg>
        <pc:spChg chg="add mod">
          <ac:chgData name="Sada, Mohammad" userId="S::mfsada@ucsd.edu::0c77de16-92e4-4df4-b40d-9c7bf5554b40" providerId="AD" clId="Web-{FFF08901-0236-B8AF-B4E8-EE234539485D}" dt="2025-01-01T02:06:02.899" v="189" actId="1076"/>
          <ac:spMkLst>
            <pc:docMk/>
            <pc:sldMk cId="345472620" sldId="273"/>
            <ac:spMk id="46" creationId="{250F717F-A747-BFB6-EF01-391B569B091D}"/>
          </ac:spMkLst>
        </pc:spChg>
        <pc:grpChg chg="mod">
          <ac:chgData name="Sada, Mohammad" userId="S::mfsada@ucsd.edu::0c77de16-92e4-4df4-b40d-9c7bf5554b40" providerId="AD" clId="Web-{FFF08901-0236-B8AF-B4E8-EE234539485D}" dt="2025-01-01T01:57:51.427" v="24" actId="1076"/>
          <ac:grpSpMkLst>
            <pc:docMk/>
            <pc:sldMk cId="345472620" sldId="273"/>
            <ac:grpSpMk id="9" creationId="{33E3BA4D-C747-B5C9-2A0B-18DB9459C81F}"/>
          </ac:grpSpMkLst>
        </pc:grpChg>
        <pc:grpChg chg="mod">
          <ac:chgData name="Sada, Mohammad" userId="S::mfsada@ucsd.edu::0c77de16-92e4-4df4-b40d-9c7bf5554b40" providerId="AD" clId="Web-{FFF08901-0236-B8AF-B4E8-EE234539485D}" dt="2025-01-01T01:57:51.427" v="25" actId="1076"/>
          <ac:grpSpMkLst>
            <pc:docMk/>
            <pc:sldMk cId="345472620" sldId="273"/>
            <ac:grpSpMk id="10" creationId="{4FC93EE3-9D39-4380-9743-1FFB210B9BF8}"/>
          </ac:grpSpMkLst>
        </pc:grpChg>
        <pc:grpChg chg="mod">
          <ac:chgData name="Sada, Mohammad" userId="S::mfsada@ucsd.edu::0c77de16-92e4-4df4-b40d-9c7bf5554b40" providerId="AD" clId="Web-{FFF08901-0236-B8AF-B4E8-EE234539485D}" dt="2025-01-01T01:57:51.442" v="26" actId="1076"/>
          <ac:grpSpMkLst>
            <pc:docMk/>
            <pc:sldMk cId="345472620" sldId="273"/>
            <ac:grpSpMk id="13" creationId="{AEEF0FEC-C0BE-717B-252F-B569145437BF}"/>
          </ac:grpSpMkLst>
        </pc:grpChg>
        <pc:grpChg chg="add del">
          <ac:chgData name="Sada, Mohammad" userId="S::mfsada@ucsd.edu::0c77de16-92e4-4df4-b40d-9c7bf5554b40" providerId="AD" clId="Web-{FFF08901-0236-B8AF-B4E8-EE234539485D}" dt="2025-01-01T01:57:16.708" v="18"/>
          <ac:grpSpMkLst>
            <pc:docMk/>
            <pc:sldMk cId="345472620" sldId="273"/>
            <ac:grpSpMk id="16" creationId="{2436DF75-2F96-A73A-23AA-FDFECFA427FE}"/>
          </ac:grpSpMkLst>
        </pc:grpChg>
        <pc:grpChg chg="add del mod">
          <ac:chgData name="Sada, Mohammad" userId="S::mfsada@ucsd.edu::0c77de16-92e4-4df4-b40d-9c7bf5554b40" providerId="AD" clId="Web-{FFF08901-0236-B8AF-B4E8-EE234539485D}" dt="2025-01-01T02:04:31.649" v="164"/>
          <ac:grpSpMkLst>
            <pc:docMk/>
            <pc:sldMk cId="345472620" sldId="273"/>
            <ac:grpSpMk id="32" creationId="{E25B39DA-3DB6-E9B5-7A19-E85F4DEE9499}"/>
          </ac:grpSpMkLst>
        </pc:grpChg>
        <pc:grpChg chg="add mod">
          <ac:chgData name="Sada, Mohammad" userId="S::mfsada@ucsd.edu::0c77de16-92e4-4df4-b40d-9c7bf5554b40" providerId="AD" clId="Web-{FFF08901-0236-B8AF-B4E8-EE234539485D}" dt="2025-01-01T02:05:03.883" v="174" actId="1076"/>
          <ac:grpSpMkLst>
            <pc:docMk/>
            <pc:sldMk cId="345472620" sldId="273"/>
            <ac:grpSpMk id="36" creationId="{EA716689-F9BD-5F04-5905-0529AFA06FF2}"/>
          </ac:grpSpMkLst>
        </pc:grpChg>
        <pc:grpChg chg="add mod">
          <ac:chgData name="Sada, Mohammad" userId="S::mfsada@ucsd.edu::0c77de16-92e4-4df4-b40d-9c7bf5554b40" providerId="AD" clId="Web-{FFF08901-0236-B8AF-B4E8-EE234539485D}" dt="2025-01-01T02:05:08.305" v="176" actId="1076"/>
          <ac:grpSpMkLst>
            <pc:docMk/>
            <pc:sldMk cId="345472620" sldId="273"/>
            <ac:grpSpMk id="37" creationId="{64F9378E-C8A8-B1CA-F4C9-EFAFD5F6E1A2}"/>
          </ac:grpSpMkLst>
        </pc:grpChg>
        <pc:grpChg chg="add mod">
          <ac:chgData name="Sada, Mohammad" userId="S::mfsada@ucsd.edu::0c77de16-92e4-4df4-b40d-9c7bf5554b40" providerId="AD" clId="Web-{FFF08901-0236-B8AF-B4E8-EE234539485D}" dt="2025-01-01T02:05:55.024" v="186" actId="1076"/>
          <ac:grpSpMkLst>
            <pc:docMk/>
            <pc:sldMk cId="345472620" sldId="273"/>
            <ac:grpSpMk id="43" creationId="{5AC3B414-7C8D-CBAE-79D8-6CFF8F2365AC}"/>
          </ac:grpSpMkLst>
        </pc:grpChg>
        <pc:picChg chg="mod">
          <ac:chgData name="Sada, Mohammad" userId="S::mfsada@ucsd.edu::0c77de16-92e4-4df4-b40d-9c7bf5554b40" providerId="AD" clId="Web-{FFF08901-0236-B8AF-B4E8-EE234539485D}" dt="2025-01-01T01:58:10.114" v="31" actId="1076"/>
          <ac:picMkLst>
            <pc:docMk/>
            <pc:sldMk cId="345472620" sldId="273"/>
            <ac:picMk id="20" creationId="{0C5BC634-945D-2B5B-C9BA-F136242494E2}"/>
          </ac:picMkLst>
        </pc:picChg>
        <pc:picChg chg="add mod">
          <ac:chgData name="Sada, Mohammad" userId="S::mfsada@ucsd.edu::0c77de16-92e4-4df4-b40d-9c7bf5554b40" providerId="AD" clId="Web-{FFF08901-0236-B8AF-B4E8-EE234539485D}" dt="2025-01-01T01:57:25.317" v="20" actId="1076"/>
          <ac:picMkLst>
            <pc:docMk/>
            <pc:sldMk cId="345472620" sldId="273"/>
            <ac:picMk id="23" creationId="{A34523A5-18F1-B93C-1A4A-CC8F614D5006}"/>
          </ac:picMkLst>
        </pc:picChg>
        <pc:picChg chg="add mod">
          <ac:chgData name="Sada, Mohammad" userId="S::mfsada@ucsd.edu::0c77de16-92e4-4df4-b40d-9c7bf5554b40" providerId="AD" clId="Web-{FFF08901-0236-B8AF-B4E8-EE234539485D}" dt="2025-01-01T01:57:39.911" v="23" actId="1076"/>
          <ac:picMkLst>
            <pc:docMk/>
            <pc:sldMk cId="345472620" sldId="273"/>
            <ac:picMk id="24" creationId="{9F8A0E14-0461-72B7-DF64-D2BB56A634FC}"/>
          </ac:picMkLst>
        </pc:picChg>
        <pc:picChg chg="add del mod">
          <ac:chgData name="Sada, Mohammad" userId="S::mfsada@ucsd.edu::0c77de16-92e4-4df4-b40d-9c7bf5554b40" providerId="AD" clId="Web-{FFF08901-0236-B8AF-B4E8-EE234539485D}" dt="2025-01-01T02:04:18.243" v="148"/>
          <ac:picMkLst>
            <pc:docMk/>
            <pc:sldMk cId="345472620" sldId="273"/>
            <ac:picMk id="27" creationId="{65D5B669-B001-7F68-6467-FB28A428D0A0}"/>
          </ac:picMkLst>
        </pc:picChg>
        <pc:picChg chg="del topLvl">
          <ac:chgData name="Sada, Mohammad" userId="S::mfsada@ucsd.edu::0c77de16-92e4-4df4-b40d-9c7bf5554b40" providerId="AD" clId="Web-{FFF08901-0236-B8AF-B4E8-EE234539485D}" dt="2025-01-01T02:04:31.649" v="164"/>
          <ac:picMkLst>
            <pc:docMk/>
            <pc:sldMk cId="345472620" sldId="273"/>
            <ac:picMk id="34" creationId="{78955F0A-E8C6-410F-43DE-FE0908C1C25D}"/>
          </ac:picMkLst>
        </pc:picChg>
        <pc:picChg chg="add mod">
          <ac:chgData name="Sada, Mohammad" userId="S::mfsada@ucsd.edu::0c77de16-92e4-4df4-b40d-9c7bf5554b40" providerId="AD" clId="Web-{FFF08901-0236-B8AF-B4E8-EE234539485D}" dt="2025-01-01T02:04:48.759" v="170" actId="1076"/>
          <ac:picMkLst>
            <pc:docMk/>
            <pc:sldMk cId="345472620" sldId="273"/>
            <ac:picMk id="35" creationId="{4984CE83-5853-0B17-1D84-F0AF5AEE4204}"/>
          </ac:picMkLst>
        </pc:picChg>
        <pc:cxnChg chg="add mod">
          <ac:chgData name="Sada, Mohammad" userId="S::mfsada@ucsd.edu::0c77de16-92e4-4df4-b40d-9c7bf5554b40" providerId="AD" clId="Web-{FFF08901-0236-B8AF-B4E8-EE234539485D}" dt="2025-01-01T01:59:07.661" v="42"/>
          <ac:cxnSpMkLst>
            <pc:docMk/>
            <pc:sldMk cId="345472620" sldId="273"/>
            <ac:cxnSpMk id="25" creationId="{A5866703-6AC7-EC9C-1C93-441E648C311F}"/>
          </ac:cxnSpMkLst>
        </pc:cxnChg>
        <pc:cxnChg chg="add mod">
          <ac:chgData name="Sada, Mohammad" userId="S::mfsada@ucsd.edu::0c77de16-92e4-4df4-b40d-9c7bf5554b40" providerId="AD" clId="Web-{FFF08901-0236-B8AF-B4E8-EE234539485D}" dt="2025-01-01T01:59:12.692" v="43"/>
          <ac:cxnSpMkLst>
            <pc:docMk/>
            <pc:sldMk cId="345472620" sldId="273"/>
            <ac:cxnSpMk id="26" creationId="{B74C68EC-5BBC-D81B-EEA8-A8CD87CCB6FE}"/>
          </ac:cxnSpMkLst>
        </pc:cxnChg>
      </pc:sldChg>
      <pc:sldChg chg="addSp delSp modSp add replId modTransition">
        <pc:chgData name="Sada, Mohammad" userId="S::mfsada@ucsd.edu::0c77de16-92e4-4df4-b40d-9c7bf5554b40" providerId="AD" clId="Web-{FFF08901-0236-B8AF-B4E8-EE234539485D}" dt="2025-01-01T02:32:50.606" v="972"/>
        <pc:sldMkLst>
          <pc:docMk/>
          <pc:sldMk cId="34670260" sldId="274"/>
        </pc:sldMkLst>
        <pc:spChg chg="mod">
          <ac:chgData name="Sada, Mohammad" userId="S::mfsada@ucsd.edu::0c77de16-92e4-4df4-b40d-9c7bf5554b40" providerId="AD" clId="Web-{FFF08901-0236-B8AF-B4E8-EE234539485D}" dt="2025-01-01T01:59:32.020" v="45" actId="1076"/>
          <ac:spMkLst>
            <pc:docMk/>
            <pc:sldMk cId="34670260" sldId="274"/>
            <ac:spMk id="2" creationId="{96416E81-8AD9-98B8-B948-180476DD3055}"/>
          </ac:spMkLst>
        </pc:spChg>
        <pc:spChg chg="mod">
          <ac:chgData name="Sada, Mohammad" userId="S::mfsada@ucsd.edu::0c77de16-92e4-4df4-b40d-9c7bf5554b40" providerId="AD" clId="Web-{FFF08901-0236-B8AF-B4E8-EE234539485D}" dt="2025-01-01T01:59:32.067" v="52" actId="1076"/>
          <ac:spMkLst>
            <pc:docMk/>
            <pc:sldMk cId="34670260" sldId="274"/>
            <ac:spMk id="7" creationId="{FB0ED296-1B21-4D2D-F744-20FA28DA2238}"/>
          </ac:spMkLst>
        </pc:spChg>
        <pc:spChg chg="mod">
          <ac:chgData name="Sada, Mohammad" userId="S::mfsada@ucsd.edu::0c77de16-92e4-4df4-b40d-9c7bf5554b40" providerId="AD" clId="Web-{FFF08901-0236-B8AF-B4E8-EE234539485D}" dt="2025-01-01T01:59:32.051" v="49" actId="1076"/>
          <ac:spMkLst>
            <pc:docMk/>
            <pc:sldMk cId="34670260" sldId="274"/>
            <ac:spMk id="17" creationId="{918CAD98-5061-DFCE-7263-6810D1545794}"/>
          </ac:spMkLst>
        </pc:spChg>
        <pc:spChg chg="add mod">
          <ac:chgData name="Sada, Mohammad" userId="S::mfsada@ucsd.edu::0c77de16-92e4-4df4-b40d-9c7bf5554b40" providerId="AD" clId="Web-{FFF08901-0236-B8AF-B4E8-EE234539485D}" dt="2025-01-01T02:01:12.728" v="74"/>
          <ac:spMkLst>
            <pc:docMk/>
            <pc:sldMk cId="34670260" sldId="274"/>
            <ac:spMk id="21" creationId="{DAB04BC2-8D29-400A-8120-8180172E1DBD}"/>
          </ac:spMkLst>
        </pc:spChg>
        <pc:spChg chg="add mod">
          <ac:chgData name="Sada, Mohammad" userId="S::mfsada@ucsd.edu::0c77de16-92e4-4df4-b40d-9c7bf5554b40" providerId="AD" clId="Web-{FFF08901-0236-B8AF-B4E8-EE234539485D}" dt="2025-01-01T02:01:48.197" v="86" actId="1076"/>
          <ac:spMkLst>
            <pc:docMk/>
            <pc:sldMk cId="34670260" sldId="274"/>
            <ac:spMk id="22" creationId="{41A49F18-71B5-D47F-8418-3F8AED3F0B95}"/>
          </ac:spMkLst>
        </pc:spChg>
        <pc:spChg chg="add mod">
          <ac:chgData name="Sada, Mohammad" userId="S::mfsada@ucsd.edu::0c77de16-92e4-4df4-b40d-9c7bf5554b40" providerId="AD" clId="Web-{FFF08901-0236-B8AF-B4E8-EE234539485D}" dt="2025-01-01T02:02:19.150" v="92" actId="1076"/>
          <ac:spMkLst>
            <pc:docMk/>
            <pc:sldMk cId="34670260" sldId="274"/>
            <ac:spMk id="27" creationId="{39729541-7130-F691-A7AF-D6BB486C10A2}"/>
          </ac:spMkLst>
        </pc:spChg>
        <pc:spChg chg="add">
          <ac:chgData name="Sada, Mohammad" userId="S::mfsada@ucsd.edu::0c77de16-92e4-4df4-b40d-9c7bf5554b40" providerId="AD" clId="Web-{FFF08901-0236-B8AF-B4E8-EE234539485D}" dt="2025-01-01T02:02:20.181" v="93"/>
          <ac:spMkLst>
            <pc:docMk/>
            <pc:sldMk cId="34670260" sldId="274"/>
            <ac:spMk id="28" creationId="{DAB04BC2-8D29-400A-8120-8180172E1DBD}"/>
          </ac:spMkLst>
        </pc:spChg>
        <pc:spChg chg="add mod">
          <ac:chgData name="Sada, Mohammad" userId="S::mfsada@ucsd.edu::0c77de16-92e4-4df4-b40d-9c7bf5554b40" providerId="AD" clId="Web-{FFF08901-0236-B8AF-B4E8-EE234539485D}" dt="2025-01-01T02:03:00.822" v="127" actId="1076"/>
          <ac:spMkLst>
            <pc:docMk/>
            <pc:sldMk cId="34670260" sldId="274"/>
            <ac:spMk id="29" creationId="{7427831A-1906-8EDC-3EF5-112A3253F466}"/>
          </ac:spMkLst>
        </pc:spChg>
        <pc:spChg chg="mod">
          <ac:chgData name="Sada, Mohammad" userId="S::mfsada@ucsd.edu::0c77de16-92e4-4df4-b40d-9c7bf5554b40" providerId="AD" clId="Web-{FFF08901-0236-B8AF-B4E8-EE234539485D}" dt="2025-01-01T02:06:47.398" v="207" actId="20577"/>
          <ac:spMkLst>
            <pc:docMk/>
            <pc:sldMk cId="34670260" sldId="274"/>
            <ac:spMk id="31" creationId="{8A77B1C9-E649-36CA-1C1B-5F630B3DD353}"/>
          </ac:spMkLst>
        </pc:spChg>
        <pc:spChg chg="add mod">
          <ac:chgData name="Sada, Mohammad" userId="S::mfsada@ucsd.edu::0c77de16-92e4-4df4-b40d-9c7bf5554b40" providerId="AD" clId="Web-{FFF08901-0236-B8AF-B4E8-EE234539485D}" dt="2025-01-01T02:06:59.430" v="212" actId="14100"/>
          <ac:spMkLst>
            <pc:docMk/>
            <pc:sldMk cId="34670260" sldId="274"/>
            <ac:spMk id="34" creationId="{616C94D5-4D7E-0D69-71F0-CB2EFC211F10}"/>
          </ac:spMkLst>
        </pc:spChg>
        <pc:grpChg chg="add del">
          <ac:chgData name="Sada, Mohammad" userId="S::mfsada@ucsd.edu::0c77de16-92e4-4df4-b40d-9c7bf5554b40" providerId="AD" clId="Web-{FFF08901-0236-B8AF-B4E8-EE234539485D}" dt="2025-01-01T01:59:39.848" v="58"/>
          <ac:grpSpMkLst>
            <pc:docMk/>
            <pc:sldMk cId="34670260" sldId="274"/>
            <ac:grpSpMk id="5" creationId="{4121A4C5-7743-F2FD-51CA-9AD72B2C98EF}"/>
          </ac:grpSpMkLst>
        </pc:grpChg>
        <pc:grpChg chg="mod">
          <ac:chgData name="Sada, Mohammad" userId="S::mfsada@ucsd.edu::0c77de16-92e4-4df4-b40d-9c7bf5554b40" providerId="AD" clId="Web-{FFF08901-0236-B8AF-B4E8-EE234539485D}" dt="2025-01-01T01:59:32.035" v="46" actId="1076"/>
          <ac:grpSpMkLst>
            <pc:docMk/>
            <pc:sldMk cId="34670260" sldId="274"/>
            <ac:grpSpMk id="9" creationId="{33E3BA4D-C747-B5C9-2A0B-18DB9459C81F}"/>
          </ac:grpSpMkLst>
        </pc:grpChg>
        <pc:grpChg chg="mod">
          <ac:chgData name="Sada, Mohammad" userId="S::mfsada@ucsd.edu::0c77de16-92e4-4df4-b40d-9c7bf5554b40" providerId="AD" clId="Web-{FFF08901-0236-B8AF-B4E8-EE234539485D}" dt="2025-01-01T01:59:32.035" v="47" actId="1076"/>
          <ac:grpSpMkLst>
            <pc:docMk/>
            <pc:sldMk cId="34670260" sldId="274"/>
            <ac:grpSpMk id="10" creationId="{4FC93EE3-9D39-4380-9743-1FFB210B9BF8}"/>
          </ac:grpSpMkLst>
        </pc:grpChg>
        <pc:grpChg chg="mod">
          <ac:chgData name="Sada, Mohammad" userId="S::mfsada@ucsd.edu::0c77de16-92e4-4df4-b40d-9c7bf5554b40" providerId="AD" clId="Web-{FFF08901-0236-B8AF-B4E8-EE234539485D}" dt="2025-01-01T02:00:12.864" v="63" actId="1076"/>
          <ac:grpSpMkLst>
            <pc:docMk/>
            <pc:sldMk cId="34670260" sldId="274"/>
            <ac:grpSpMk id="13" creationId="{AEEF0FEC-C0BE-717B-252F-B569145437BF}"/>
          </ac:grpSpMkLst>
        </pc:grpChg>
        <pc:grpChg chg="add mod">
          <ac:chgData name="Sada, Mohammad" userId="S::mfsada@ucsd.edu::0c77de16-92e4-4df4-b40d-9c7bf5554b40" providerId="AD" clId="Web-{FFF08901-0236-B8AF-B4E8-EE234539485D}" dt="2025-01-01T02:06:25.758" v="192" actId="1076"/>
          <ac:grpSpMkLst>
            <pc:docMk/>
            <pc:sldMk cId="34670260" sldId="274"/>
            <ac:grpSpMk id="33" creationId="{02A1BA1D-A1EB-43B7-FA4A-C0A4B6A52003}"/>
          </ac:grpSpMkLst>
        </pc:grpChg>
        <pc:picChg chg="mod">
          <ac:chgData name="Sada, Mohammad" userId="S::mfsada@ucsd.edu::0c77de16-92e4-4df4-b40d-9c7bf5554b40" providerId="AD" clId="Web-{FFF08901-0236-B8AF-B4E8-EE234539485D}" dt="2025-01-01T01:59:32.067" v="50" actId="1076"/>
          <ac:picMkLst>
            <pc:docMk/>
            <pc:sldMk cId="34670260" sldId="274"/>
            <ac:picMk id="19" creationId="{47A5024B-CD1A-7A6F-C558-D85B7EFA20EF}"/>
          </ac:picMkLst>
        </pc:picChg>
        <pc:picChg chg="mod">
          <ac:chgData name="Sada, Mohammad" userId="S::mfsada@ucsd.edu::0c77de16-92e4-4df4-b40d-9c7bf5554b40" providerId="AD" clId="Web-{FFF08901-0236-B8AF-B4E8-EE234539485D}" dt="2025-01-01T01:59:32.067" v="51" actId="1076"/>
          <ac:picMkLst>
            <pc:docMk/>
            <pc:sldMk cId="34670260" sldId="274"/>
            <ac:picMk id="20" creationId="{0C5BC634-945D-2B5B-C9BA-F136242494E2}"/>
          </ac:picMkLst>
        </pc:picChg>
        <pc:picChg chg="mod">
          <ac:chgData name="Sada, Mohammad" userId="S::mfsada@ucsd.edu::0c77de16-92e4-4df4-b40d-9c7bf5554b40" providerId="AD" clId="Web-{FFF08901-0236-B8AF-B4E8-EE234539485D}" dt="2025-01-01T01:59:32.082" v="53" actId="1076"/>
          <ac:picMkLst>
            <pc:docMk/>
            <pc:sldMk cId="34670260" sldId="274"/>
            <ac:picMk id="23" creationId="{A34523A5-18F1-B93C-1A4A-CC8F614D5006}"/>
          </ac:picMkLst>
        </pc:picChg>
        <pc:picChg chg="mod">
          <ac:chgData name="Sada, Mohammad" userId="S::mfsada@ucsd.edu::0c77de16-92e4-4df4-b40d-9c7bf5554b40" providerId="AD" clId="Web-{FFF08901-0236-B8AF-B4E8-EE234539485D}" dt="2025-01-01T01:59:32.082" v="54" actId="1076"/>
          <ac:picMkLst>
            <pc:docMk/>
            <pc:sldMk cId="34670260" sldId="274"/>
            <ac:picMk id="24" creationId="{9F8A0E14-0461-72B7-DF64-D2BB56A634FC}"/>
          </ac:picMkLst>
        </pc:picChg>
        <pc:cxnChg chg="add del">
          <ac:chgData name="Sada, Mohammad" userId="S::mfsada@ucsd.edu::0c77de16-92e4-4df4-b40d-9c7bf5554b40" providerId="AD" clId="Web-{FFF08901-0236-B8AF-B4E8-EE234539485D}" dt="2025-01-01T02:00:11.223" v="62"/>
          <ac:cxnSpMkLst>
            <pc:docMk/>
            <pc:sldMk cId="34670260" sldId="274"/>
            <ac:cxnSpMk id="16" creationId="{3DFCB072-75B5-5F0C-5CBB-E24E1E459163}"/>
          </ac:cxnSpMkLst>
        </pc:cxnChg>
        <pc:cxnChg chg="add del mod">
          <ac:chgData name="Sada, Mohammad" userId="S::mfsada@ucsd.edu::0c77de16-92e4-4df4-b40d-9c7bf5554b40" providerId="AD" clId="Web-{FFF08901-0236-B8AF-B4E8-EE234539485D}" dt="2025-01-01T02:00:35.145" v="66"/>
          <ac:cxnSpMkLst>
            <pc:docMk/>
            <pc:sldMk cId="34670260" sldId="274"/>
            <ac:cxnSpMk id="18" creationId="{06042A81-D176-190E-1DA1-2236A708B820}"/>
          </ac:cxnSpMkLst>
        </pc:cxnChg>
        <pc:cxnChg chg="mod">
          <ac:chgData name="Sada, Mohammad" userId="S::mfsada@ucsd.edu::0c77de16-92e4-4df4-b40d-9c7bf5554b40" providerId="AD" clId="Web-{FFF08901-0236-B8AF-B4E8-EE234539485D}" dt="2025-01-01T01:59:32.082" v="55" actId="1076"/>
          <ac:cxnSpMkLst>
            <pc:docMk/>
            <pc:sldMk cId="34670260" sldId="274"/>
            <ac:cxnSpMk id="25" creationId="{A5866703-6AC7-EC9C-1C93-441E648C311F}"/>
          </ac:cxnSpMkLst>
        </pc:cxnChg>
        <pc:cxnChg chg="mod">
          <ac:chgData name="Sada, Mohammad" userId="S::mfsada@ucsd.edu::0c77de16-92e4-4df4-b40d-9c7bf5554b40" providerId="AD" clId="Web-{FFF08901-0236-B8AF-B4E8-EE234539485D}" dt="2025-01-01T01:59:32.098" v="56" actId="1076"/>
          <ac:cxnSpMkLst>
            <pc:docMk/>
            <pc:sldMk cId="34670260" sldId="274"/>
            <ac:cxnSpMk id="26" creationId="{B74C68EC-5BBC-D81B-EEA8-A8CD87CCB6FE}"/>
          </ac:cxnSpMkLst>
        </pc:cxnChg>
      </pc:sldChg>
      <pc:sldChg chg="modSp del">
        <pc:chgData name="Sada, Mohammad" userId="S::mfsada@ucsd.edu::0c77de16-92e4-4df4-b40d-9c7bf5554b40" providerId="AD" clId="Web-{FFF08901-0236-B8AF-B4E8-EE234539485D}" dt="2025-01-01T01:56:19.130" v="2"/>
        <pc:sldMkLst>
          <pc:docMk/>
          <pc:sldMk cId="1916114847" sldId="274"/>
        </pc:sldMkLst>
        <pc:grpChg chg="mod">
          <ac:chgData name="Sada, Mohammad" userId="S::mfsada@ucsd.edu::0c77de16-92e4-4df4-b40d-9c7bf5554b40" providerId="AD" clId="Web-{FFF08901-0236-B8AF-B4E8-EE234539485D}" dt="2025-01-01T01:56:15.771" v="1" actId="1076"/>
          <ac:grpSpMkLst>
            <pc:docMk/>
            <pc:sldMk cId="1916114847" sldId="274"/>
            <ac:grpSpMk id="13" creationId="{AEEF0FEC-C0BE-717B-252F-B569145437BF}"/>
          </ac:grpSpMkLst>
        </pc:grpChg>
      </pc:sldChg>
      <pc:sldChg chg="addSp delSp modSp add replId modTransition">
        <pc:chgData name="Sada, Mohammad" userId="S::mfsada@ucsd.edu::0c77de16-92e4-4df4-b40d-9c7bf5554b40" providerId="AD" clId="Web-{FFF08901-0236-B8AF-B4E8-EE234539485D}" dt="2025-01-01T02:32:50.606" v="973"/>
        <pc:sldMkLst>
          <pc:docMk/>
          <pc:sldMk cId="3530849714" sldId="275"/>
        </pc:sldMkLst>
        <pc:spChg chg="del topLvl">
          <ac:chgData name="Sada, Mohammad" userId="S::mfsada@ucsd.edu::0c77de16-92e4-4df4-b40d-9c7bf5554b40" providerId="AD" clId="Web-{FFF08901-0236-B8AF-B4E8-EE234539485D}" dt="2025-01-01T02:07:44.821" v="219"/>
          <ac:spMkLst>
            <pc:docMk/>
            <pc:sldMk cId="3530849714" sldId="275"/>
            <ac:spMk id="4" creationId="{10FFC7C6-B734-E3E4-44F7-9BBF8FA03D88}"/>
          </ac:spMkLst>
        </pc:spChg>
        <pc:spChg chg="mod">
          <ac:chgData name="Sada, Mohammad" userId="S::mfsada@ucsd.edu::0c77de16-92e4-4df4-b40d-9c7bf5554b40" providerId="AD" clId="Web-{FFF08901-0236-B8AF-B4E8-EE234539485D}" dt="2025-01-01T02:10:26.820" v="306" actId="20577"/>
          <ac:spMkLst>
            <pc:docMk/>
            <pc:sldMk cId="3530849714" sldId="275"/>
            <ac:spMk id="6" creationId="{37AC7E64-45AD-7CCF-4C24-D27EFBD8CADD}"/>
          </ac:spMkLst>
        </pc:spChg>
        <pc:spChg chg="add mod">
          <ac:chgData name="Sada, Mohammad" userId="S::mfsada@ucsd.edu::0c77de16-92e4-4df4-b40d-9c7bf5554b40" providerId="AD" clId="Web-{FFF08901-0236-B8AF-B4E8-EE234539485D}" dt="2025-01-01T02:08:58.211" v="247" actId="1076"/>
          <ac:spMkLst>
            <pc:docMk/>
            <pc:sldMk cId="3530849714" sldId="275"/>
            <ac:spMk id="16" creationId="{7C557D83-966D-2580-5181-9C36A7B3189E}"/>
          </ac:spMkLst>
        </pc:spChg>
        <pc:spChg chg="del">
          <ac:chgData name="Sada, Mohammad" userId="S::mfsada@ucsd.edu::0c77de16-92e4-4df4-b40d-9c7bf5554b40" providerId="AD" clId="Web-{FFF08901-0236-B8AF-B4E8-EE234539485D}" dt="2025-01-01T02:07:42.711" v="218"/>
          <ac:spMkLst>
            <pc:docMk/>
            <pc:sldMk cId="3530849714" sldId="275"/>
            <ac:spMk id="21" creationId="{DAB04BC2-8D29-400A-8120-8180172E1DBD}"/>
          </ac:spMkLst>
        </pc:spChg>
        <pc:spChg chg="del">
          <ac:chgData name="Sada, Mohammad" userId="S::mfsada@ucsd.edu::0c77de16-92e4-4df4-b40d-9c7bf5554b40" providerId="AD" clId="Web-{FFF08901-0236-B8AF-B4E8-EE234539485D}" dt="2025-01-01T02:07:32.618" v="214"/>
          <ac:spMkLst>
            <pc:docMk/>
            <pc:sldMk cId="3530849714" sldId="275"/>
            <ac:spMk id="22" creationId="{41A49F18-71B5-D47F-8418-3F8AED3F0B95}"/>
          </ac:spMkLst>
        </pc:spChg>
        <pc:spChg chg="del">
          <ac:chgData name="Sada, Mohammad" userId="S::mfsada@ucsd.edu::0c77de16-92e4-4df4-b40d-9c7bf5554b40" providerId="AD" clId="Web-{FFF08901-0236-B8AF-B4E8-EE234539485D}" dt="2025-01-01T02:07:34.508" v="216"/>
          <ac:spMkLst>
            <pc:docMk/>
            <pc:sldMk cId="3530849714" sldId="275"/>
            <ac:spMk id="27" creationId="{39729541-7130-F691-A7AF-D6BB486C10A2}"/>
          </ac:spMkLst>
        </pc:spChg>
        <pc:spChg chg="del">
          <ac:chgData name="Sada, Mohammad" userId="S::mfsada@ucsd.edu::0c77de16-92e4-4df4-b40d-9c7bf5554b40" providerId="AD" clId="Web-{FFF08901-0236-B8AF-B4E8-EE234539485D}" dt="2025-01-01T02:07:41.258" v="217"/>
          <ac:spMkLst>
            <pc:docMk/>
            <pc:sldMk cId="3530849714" sldId="275"/>
            <ac:spMk id="28" creationId="{DAB04BC2-8D29-400A-8120-8180172E1DBD}"/>
          </ac:spMkLst>
        </pc:spChg>
        <pc:spChg chg="del">
          <ac:chgData name="Sada, Mohammad" userId="S::mfsada@ucsd.edu::0c77de16-92e4-4df4-b40d-9c7bf5554b40" providerId="AD" clId="Web-{FFF08901-0236-B8AF-B4E8-EE234539485D}" dt="2025-01-01T02:07:33.446" v="215"/>
          <ac:spMkLst>
            <pc:docMk/>
            <pc:sldMk cId="3530849714" sldId="275"/>
            <ac:spMk id="29" creationId="{7427831A-1906-8EDC-3EF5-112A3253F466}"/>
          </ac:spMkLst>
        </pc:spChg>
        <pc:spChg chg="add del">
          <ac:chgData name="Sada, Mohammad" userId="S::mfsada@ucsd.edu::0c77de16-92e4-4df4-b40d-9c7bf5554b40" providerId="AD" clId="Web-{FFF08901-0236-B8AF-B4E8-EE234539485D}" dt="2025-01-01T02:09:08.242" v="249"/>
          <ac:spMkLst>
            <pc:docMk/>
            <pc:sldMk cId="3530849714" sldId="275"/>
            <ac:spMk id="30" creationId="{594C9FA0-4322-3C82-2591-3DA43376F07A}"/>
          </ac:spMkLst>
        </pc:spChg>
        <pc:spChg chg="mod">
          <ac:chgData name="Sada, Mohammad" userId="S::mfsada@ucsd.edu::0c77de16-92e4-4df4-b40d-9c7bf5554b40" providerId="AD" clId="Web-{FFF08901-0236-B8AF-B4E8-EE234539485D}" dt="2025-01-01T02:07:56.117" v="225" actId="1076"/>
          <ac:spMkLst>
            <pc:docMk/>
            <pc:sldMk cId="3530849714" sldId="275"/>
            <ac:spMk id="34" creationId="{616C94D5-4D7E-0D69-71F0-CB2EFC211F10}"/>
          </ac:spMkLst>
        </pc:spChg>
        <pc:spChg chg="add mod">
          <ac:chgData name="Sada, Mohammad" userId="S::mfsada@ucsd.edu::0c77de16-92e4-4df4-b40d-9c7bf5554b40" providerId="AD" clId="Web-{FFF08901-0236-B8AF-B4E8-EE234539485D}" dt="2025-01-01T02:10:22.163" v="304" actId="1076"/>
          <ac:spMkLst>
            <pc:docMk/>
            <pc:sldMk cId="3530849714" sldId="275"/>
            <ac:spMk id="35" creationId="{2E4D5125-3819-F890-950F-6A70BA4A73E7}"/>
          </ac:spMkLst>
        </pc:spChg>
        <pc:spChg chg="add mod">
          <ac:chgData name="Sada, Mohammad" userId="S::mfsada@ucsd.edu::0c77de16-92e4-4df4-b40d-9c7bf5554b40" providerId="AD" clId="Web-{FFF08901-0236-B8AF-B4E8-EE234539485D}" dt="2025-01-01T02:11:33.117" v="331" actId="1076"/>
          <ac:spMkLst>
            <pc:docMk/>
            <pc:sldMk cId="3530849714" sldId="275"/>
            <ac:spMk id="36" creationId="{E4B8AE1A-22EA-684B-73FF-9071A69A9E9B}"/>
          </ac:spMkLst>
        </pc:spChg>
        <pc:spChg chg="add mod">
          <ac:chgData name="Sada, Mohammad" userId="S::mfsada@ucsd.edu::0c77de16-92e4-4df4-b40d-9c7bf5554b40" providerId="AD" clId="Web-{FFF08901-0236-B8AF-B4E8-EE234539485D}" dt="2025-01-01T02:11:03.789" v="314" actId="14100"/>
          <ac:spMkLst>
            <pc:docMk/>
            <pc:sldMk cId="3530849714" sldId="275"/>
            <ac:spMk id="37" creationId="{CF86F2B9-EA36-1012-B01B-725050C5C76D}"/>
          </ac:spMkLst>
        </pc:spChg>
        <pc:spChg chg="add mod">
          <ac:chgData name="Sada, Mohammad" userId="S::mfsada@ucsd.edu::0c77de16-92e4-4df4-b40d-9c7bf5554b40" providerId="AD" clId="Web-{FFF08901-0236-B8AF-B4E8-EE234539485D}" dt="2025-01-01T02:11:11.477" v="317" actId="1076"/>
          <ac:spMkLst>
            <pc:docMk/>
            <pc:sldMk cId="3530849714" sldId="275"/>
            <ac:spMk id="38" creationId="{4C246891-BFD7-D2DC-E294-9A8CAAB9FE2A}"/>
          </ac:spMkLst>
        </pc:spChg>
        <pc:grpChg chg="add mod">
          <ac:chgData name="Sada, Mohammad" userId="S::mfsada@ucsd.edu::0c77de16-92e4-4df4-b40d-9c7bf5554b40" providerId="AD" clId="Web-{FFF08901-0236-B8AF-B4E8-EE234539485D}" dt="2025-01-01T02:08:30.898" v="227" actId="1076"/>
          <ac:grpSpMkLst>
            <pc:docMk/>
            <pc:sldMk cId="3530849714" sldId="275"/>
            <ac:grpSpMk id="5" creationId="{D727337A-BC08-76FD-BFC8-E8B6A63AC6AD}"/>
          </ac:grpSpMkLst>
        </pc:grpChg>
        <pc:grpChg chg="del">
          <ac:chgData name="Sada, Mohammad" userId="S::mfsada@ucsd.edu::0c77de16-92e4-4df4-b40d-9c7bf5554b40" providerId="AD" clId="Web-{FFF08901-0236-B8AF-B4E8-EE234539485D}" dt="2025-01-01T02:07:44.821" v="219"/>
          <ac:grpSpMkLst>
            <pc:docMk/>
            <pc:sldMk cId="3530849714" sldId="275"/>
            <ac:grpSpMk id="9" creationId="{33E3BA4D-C747-B5C9-2A0B-18DB9459C81F}"/>
          </ac:grpSpMkLst>
        </pc:grpChg>
        <pc:grpChg chg="del mod">
          <ac:chgData name="Sada, Mohammad" userId="S::mfsada@ucsd.edu::0c77de16-92e4-4df4-b40d-9c7bf5554b40" providerId="AD" clId="Web-{FFF08901-0236-B8AF-B4E8-EE234539485D}" dt="2025-01-01T02:07:45.180" v="221"/>
          <ac:grpSpMkLst>
            <pc:docMk/>
            <pc:sldMk cId="3530849714" sldId="275"/>
            <ac:grpSpMk id="10" creationId="{4FC93EE3-9D39-4380-9743-1FFB210B9BF8}"/>
          </ac:grpSpMkLst>
        </pc:grpChg>
        <pc:grpChg chg="mod">
          <ac:chgData name="Sada, Mohammad" userId="S::mfsada@ucsd.edu::0c77de16-92e4-4df4-b40d-9c7bf5554b40" providerId="AD" clId="Web-{FFF08901-0236-B8AF-B4E8-EE234539485D}" dt="2025-01-01T02:07:56.102" v="223" actId="1076"/>
          <ac:grpSpMkLst>
            <pc:docMk/>
            <pc:sldMk cId="3530849714" sldId="275"/>
            <ac:grpSpMk id="13" creationId="{AEEF0FEC-C0BE-717B-252F-B569145437BF}"/>
          </ac:grpSpMkLst>
        </pc:grpChg>
        <pc:grpChg chg="mod">
          <ac:chgData name="Sada, Mohammad" userId="S::mfsada@ucsd.edu::0c77de16-92e4-4df4-b40d-9c7bf5554b40" providerId="AD" clId="Web-{FFF08901-0236-B8AF-B4E8-EE234539485D}" dt="2025-01-01T02:07:56.117" v="224" actId="1076"/>
          <ac:grpSpMkLst>
            <pc:docMk/>
            <pc:sldMk cId="3530849714" sldId="275"/>
            <ac:grpSpMk id="33" creationId="{02A1BA1D-A1EB-43B7-FA4A-C0A4B6A52003}"/>
          </ac:grpSpMkLst>
        </pc:grpChg>
        <pc:picChg chg="del topLvl">
          <ac:chgData name="Sada, Mohammad" userId="S::mfsada@ucsd.edu::0c77de16-92e4-4df4-b40d-9c7bf5554b40" providerId="AD" clId="Web-{FFF08901-0236-B8AF-B4E8-EE234539485D}" dt="2025-01-01T02:07:45.961" v="222"/>
          <ac:picMkLst>
            <pc:docMk/>
            <pc:sldMk cId="3530849714" sldId="275"/>
            <ac:picMk id="3" creationId="{BD442F00-8F6D-61C5-2549-0EF3CDDDF0A5}"/>
          </ac:picMkLst>
        </pc:picChg>
      </pc:sldChg>
      <pc:sldChg chg="addSp delSp modSp add replId modTransition">
        <pc:chgData name="Sada, Mohammad" userId="S::mfsada@ucsd.edu::0c77de16-92e4-4df4-b40d-9c7bf5554b40" providerId="AD" clId="Web-{FFF08901-0236-B8AF-B4E8-EE234539485D}" dt="2025-01-01T02:32:50.606" v="974"/>
        <pc:sldMkLst>
          <pc:docMk/>
          <pc:sldMk cId="3079154413" sldId="276"/>
        </pc:sldMkLst>
        <pc:spChg chg="add del mod">
          <ac:chgData name="Sada, Mohammad" userId="S::mfsada@ucsd.edu::0c77de16-92e4-4df4-b40d-9c7bf5554b40" providerId="AD" clId="Web-{FFF08901-0236-B8AF-B4E8-EE234539485D}" dt="2025-01-01T02:12:47.585" v="447"/>
          <ac:spMkLst>
            <pc:docMk/>
            <pc:sldMk cId="3079154413" sldId="276"/>
            <ac:spMk id="3" creationId="{773ABD70-38CA-2B9F-A87B-825351F1E0CC}"/>
          </ac:spMkLst>
        </pc:spChg>
        <pc:spChg chg="add del mod">
          <ac:chgData name="Sada, Mohammad" userId="S::mfsada@ucsd.edu::0c77de16-92e4-4df4-b40d-9c7bf5554b40" providerId="AD" clId="Web-{FFF08901-0236-B8AF-B4E8-EE234539485D}" dt="2025-01-01T02:12:47.585" v="445"/>
          <ac:spMkLst>
            <pc:docMk/>
            <pc:sldMk cId="3079154413" sldId="276"/>
            <ac:spMk id="11" creationId="{87390517-0F65-E976-EFA7-D27A179A90D3}"/>
          </ac:spMkLst>
        </pc:spChg>
        <pc:spChg chg="del">
          <ac:chgData name="Sada, Mohammad" userId="S::mfsada@ucsd.edu::0c77de16-92e4-4df4-b40d-9c7bf5554b40" providerId="AD" clId="Web-{FFF08901-0236-B8AF-B4E8-EE234539485D}" dt="2025-01-01T02:12:00.007" v="334"/>
          <ac:spMkLst>
            <pc:docMk/>
            <pc:sldMk cId="3079154413" sldId="276"/>
            <ac:spMk id="16" creationId="{7C557D83-966D-2580-5181-9C36A7B3189E}"/>
          </ac:spMkLst>
        </pc:spChg>
        <pc:spChg chg="add del mod">
          <ac:chgData name="Sada, Mohammad" userId="S::mfsada@ucsd.edu::0c77de16-92e4-4df4-b40d-9c7bf5554b40" providerId="AD" clId="Web-{FFF08901-0236-B8AF-B4E8-EE234539485D}" dt="2025-01-01T02:12:47.585" v="442"/>
          <ac:spMkLst>
            <pc:docMk/>
            <pc:sldMk cId="3079154413" sldId="276"/>
            <ac:spMk id="21" creationId="{4DF9E142-9869-5CBE-6FE3-0985CBCCE209}"/>
          </ac:spMkLst>
        </pc:spChg>
        <pc:spChg chg="add del mod">
          <ac:chgData name="Sada, Mohammad" userId="S::mfsada@ucsd.edu::0c77de16-92e4-4df4-b40d-9c7bf5554b40" providerId="AD" clId="Web-{FFF08901-0236-B8AF-B4E8-EE234539485D}" dt="2025-01-01T02:12:47.585" v="437"/>
          <ac:spMkLst>
            <pc:docMk/>
            <pc:sldMk cId="3079154413" sldId="276"/>
            <ac:spMk id="30" creationId="{1B0F983E-1888-1F7B-DC0A-B0D8B53FC9C2}"/>
          </ac:spMkLst>
        </pc:spChg>
        <pc:spChg chg="del">
          <ac:chgData name="Sada, Mohammad" userId="S::mfsada@ucsd.edu::0c77de16-92e4-4df4-b40d-9c7bf5554b40" providerId="AD" clId="Web-{FFF08901-0236-B8AF-B4E8-EE234539485D}" dt="2025-01-01T02:12:00.007" v="336"/>
          <ac:spMkLst>
            <pc:docMk/>
            <pc:sldMk cId="3079154413" sldId="276"/>
            <ac:spMk id="34" creationId="{616C94D5-4D7E-0D69-71F0-CB2EFC211F10}"/>
          </ac:spMkLst>
        </pc:spChg>
        <pc:spChg chg="del">
          <ac:chgData name="Sada, Mohammad" userId="S::mfsada@ucsd.edu::0c77de16-92e4-4df4-b40d-9c7bf5554b40" providerId="AD" clId="Web-{FFF08901-0236-B8AF-B4E8-EE234539485D}" dt="2025-01-01T02:12:00.007" v="333"/>
          <ac:spMkLst>
            <pc:docMk/>
            <pc:sldMk cId="3079154413" sldId="276"/>
            <ac:spMk id="35" creationId="{2E4D5125-3819-F890-950F-6A70BA4A73E7}"/>
          </ac:spMkLst>
        </pc:spChg>
        <pc:spChg chg="add del mod">
          <ac:chgData name="Sada, Mohammad" userId="S::mfsada@ucsd.edu::0c77de16-92e4-4df4-b40d-9c7bf5554b40" providerId="AD" clId="Web-{FFF08901-0236-B8AF-B4E8-EE234539485D}" dt="2025-01-01T02:12:47.585" v="436"/>
          <ac:spMkLst>
            <pc:docMk/>
            <pc:sldMk cId="3079154413" sldId="276"/>
            <ac:spMk id="39" creationId="{BF25FEAC-84EB-CB21-C651-B21FB62EF304}"/>
          </ac:spMkLst>
        </pc:spChg>
        <pc:spChg chg="add del mod">
          <ac:chgData name="Sada, Mohammad" userId="S::mfsada@ucsd.edu::0c77de16-92e4-4df4-b40d-9c7bf5554b40" providerId="AD" clId="Web-{FFF08901-0236-B8AF-B4E8-EE234539485D}" dt="2025-01-01T02:12:47.585" v="435"/>
          <ac:spMkLst>
            <pc:docMk/>
            <pc:sldMk cId="3079154413" sldId="276"/>
            <ac:spMk id="40" creationId="{A8C19E67-29DC-CB44-2AEE-01F3C62B262F}"/>
          </ac:spMkLst>
        </pc:spChg>
        <pc:spChg chg="add del mod">
          <ac:chgData name="Sada, Mohammad" userId="S::mfsada@ucsd.edu::0c77de16-92e4-4df4-b40d-9c7bf5554b40" providerId="AD" clId="Web-{FFF08901-0236-B8AF-B4E8-EE234539485D}" dt="2025-01-01T02:12:41.538" v="421"/>
          <ac:spMkLst>
            <pc:docMk/>
            <pc:sldMk cId="3079154413" sldId="276"/>
            <ac:spMk id="41" creationId="{F21FFE6D-6FAC-E09D-7407-0BFEF4611716}"/>
          </ac:spMkLst>
        </pc:spChg>
        <pc:spChg chg="add del mod">
          <ac:chgData name="Sada, Mohammad" userId="S::mfsada@ucsd.edu::0c77de16-92e4-4df4-b40d-9c7bf5554b40" providerId="AD" clId="Web-{FFF08901-0236-B8AF-B4E8-EE234539485D}" dt="2025-01-01T02:12:41.538" v="419"/>
          <ac:spMkLst>
            <pc:docMk/>
            <pc:sldMk cId="3079154413" sldId="276"/>
            <ac:spMk id="45" creationId="{B3A0822C-4A48-87EF-AB45-6398509D4E1B}"/>
          </ac:spMkLst>
        </pc:spChg>
        <pc:spChg chg="add del mod">
          <ac:chgData name="Sada, Mohammad" userId="S::mfsada@ucsd.edu::0c77de16-92e4-4df4-b40d-9c7bf5554b40" providerId="AD" clId="Web-{FFF08901-0236-B8AF-B4E8-EE234539485D}" dt="2025-01-01T02:12:41.538" v="416"/>
          <ac:spMkLst>
            <pc:docMk/>
            <pc:sldMk cId="3079154413" sldId="276"/>
            <ac:spMk id="48" creationId="{0E8E471A-129F-CDA8-CB43-A4A75C2878C7}"/>
          </ac:spMkLst>
        </pc:spChg>
        <pc:spChg chg="add del mod">
          <ac:chgData name="Sada, Mohammad" userId="S::mfsada@ucsd.edu::0c77de16-92e4-4df4-b40d-9c7bf5554b40" providerId="AD" clId="Web-{FFF08901-0236-B8AF-B4E8-EE234539485D}" dt="2025-01-01T02:12:41.538" v="411"/>
          <ac:spMkLst>
            <pc:docMk/>
            <pc:sldMk cId="3079154413" sldId="276"/>
            <ac:spMk id="53" creationId="{2F85BDA4-450C-F77A-3209-093CDAC8C863}"/>
          </ac:spMkLst>
        </pc:spChg>
        <pc:spChg chg="add del mod">
          <ac:chgData name="Sada, Mohammad" userId="S::mfsada@ucsd.edu::0c77de16-92e4-4df4-b40d-9c7bf5554b40" providerId="AD" clId="Web-{FFF08901-0236-B8AF-B4E8-EE234539485D}" dt="2025-01-01T02:12:41.538" v="410"/>
          <ac:spMkLst>
            <pc:docMk/>
            <pc:sldMk cId="3079154413" sldId="276"/>
            <ac:spMk id="54" creationId="{7B72D2E6-71C9-0E5D-8B27-B03012AC85BA}"/>
          </ac:spMkLst>
        </pc:spChg>
        <pc:spChg chg="add del mod">
          <ac:chgData name="Sada, Mohammad" userId="S::mfsada@ucsd.edu::0c77de16-92e4-4df4-b40d-9c7bf5554b40" providerId="AD" clId="Web-{FFF08901-0236-B8AF-B4E8-EE234539485D}" dt="2025-01-01T02:12:41.538" v="409"/>
          <ac:spMkLst>
            <pc:docMk/>
            <pc:sldMk cId="3079154413" sldId="276"/>
            <ac:spMk id="55" creationId="{71745142-1104-3FA7-726A-E9947F0AEA59}"/>
          </ac:spMkLst>
        </pc:spChg>
        <pc:spChg chg="mod">
          <ac:chgData name="Sada, Mohammad" userId="S::mfsada@ucsd.edu::0c77de16-92e4-4df4-b40d-9c7bf5554b40" providerId="AD" clId="Web-{FFF08901-0236-B8AF-B4E8-EE234539485D}" dt="2025-01-01T02:13:38.023" v="457" actId="20577"/>
          <ac:spMkLst>
            <pc:docMk/>
            <pc:sldMk cId="3079154413" sldId="276"/>
            <ac:spMk id="58" creationId="{C8BE2ED8-2FC2-5FF1-3BF4-9D630F7351EB}"/>
          </ac:spMkLst>
        </pc:spChg>
        <pc:spChg chg="del">
          <ac:chgData name="Sada, Mohammad" userId="S::mfsada@ucsd.edu::0c77de16-92e4-4df4-b40d-9c7bf5554b40" providerId="AD" clId="Web-{FFF08901-0236-B8AF-B4E8-EE234539485D}" dt="2025-01-01T02:17:51.303" v="560"/>
          <ac:spMkLst>
            <pc:docMk/>
            <pc:sldMk cId="3079154413" sldId="276"/>
            <ac:spMk id="60" creationId="{A5EFF5FA-FF58-AC7A-13A0-3C3F3145D83E}"/>
          </ac:spMkLst>
        </pc:spChg>
        <pc:spChg chg="del">
          <ac:chgData name="Sada, Mohammad" userId="S::mfsada@ucsd.edu::0c77de16-92e4-4df4-b40d-9c7bf5554b40" providerId="AD" clId="Web-{FFF08901-0236-B8AF-B4E8-EE234539485D}" dt="2025-01-01T02:14:29.803" v="484"/>
          <ac:spMkLst>
            <pc:docMk/>
            <pc:sldMk cId="3079154413" sldId="276"/>
            <ac:spMk id="63" creationId="{3B6E9D1B-B00F-2DB9-3D33-3F80F141EC5D}"/>
          </ac:spMkLst>
        </pc:spChg>
        <pc:spChg chg="del">
          <ac:chgData name="Sada, Mohammad" userId="S::mfsada@ucsd.edu::0c77de16-92e4-4df4-b40d-9c7bf5554b40" providerId="AD" clId="Web-{FFF08901-0236-B8AF-B4E8-EE234539485D}" dt="2025-01-01T02:14:25.225" v="482"/>
          <ac:spMkLst>
            <pc:docMk/>
            <pc:sldMk cId="3079154413" sldId="276"/>
            <ac:spMk id="260" creationId="{524BD0D0-85C3-BF46-88D1-903C45D1D24C}"/>
          </ac:spMkLst>
        </pc:spChg>
        <pc:spChg chg="del">
          <ac:chgData name="Sada, Mohammad" userId="S::mfsada@ucsd.edu::0c77de16-92e4-4df4-b40d-9c7bf5554b40" providerId="AD" clId="Web-{FFF08901-0236-B8AF-B4E8-EE234539485D}" dt="2025-01-01T02:14:23.678" v="481"/>
          <ac:spMkLst>
            <pc:docMk/>
            <pc:sldMk cId="3079154413" sldId="276"/>
            <ac:spMk id="261" creationId="{B1231060-6C43-7924-034C-29CC7DFDCE38}"/>
          </ac:spMkLst>
        </pc:spChg>
        <pc:spChg chg="del">
          <ac:chgData name="Sada, Mohammad" userId="S::mfsada@ucsd.edu::0c77de16-92e4-4df4-b40d-9c7bf5554b40" providerId="AD" clId="Web-{FFF08901-0236-B8AF-B4E8-EE234539485D}" dt="2025-01-01T02:14:17.679" v="478"/>
          <ac:spMkLst>
            <pc:docMk/>
            <pc:sldMk cId="3079154413" sldId="276"/>
            <ac:spMk id="262" creationId="{0E85381B-609D-6BC5-E345-5E60F1D277AB}"/>
          </ac:spMkLst>
        </pc:spChg>
        <pc:spChg chg="del">
          <ac:chgData name="Sada, Mohammad" userId="S::mfsada@ucsd.edu::0c77de16-92e4-4df4-b40d-9c7bf5554b40" providerId="AD" clId="Web-{FFF08901-0236-B8AF-B4E8-EE234539485D}" dt="2025-01-01T02:14:27.928" v="483"/>
          <ac:spMkLst>
            <pc:docMk/>
            <pc:sldMk cId="3079154413" sldId="276"/>
            <ac:spMk id="263" creationId="{6B7ADE53-9C63-3395-A126-BADDBD66135E}"/>
          </ac:spMkLst>
        </pc:spChg>
        <pc:spChg chg="mod">
          <ac:chgData name="Sada, Mohammad" userId="S::mfsada@ucsd.edu::0c77de16-92e4-4df4-b40d-9c7bf5554b40" providerId="AD" clId="Web-{FFF08901-0236-B8AF-B4E8-EE234539485D}" dt="2025-01-01T02:13:42.679" v="461" actId="20577"/>
          <ac:spMkLst>
            <pc:docMk/>
            <pc:sldMk cId="3079154413" sldId="276"/>
            <ac:spMk id="266" creationId="{06DAB5BE-CBC8-20DE-5AB4-D3D79D025211}"/>
          </ac:spMkLst>
        </pc:spChg>
        <pc:spChg chg="del">
          <ac:chgData name="Sada, Mohammad" userId="S::mfsada@ucsd.edu::0c77de16-92e4-4df4-b40d-9c7bf5554b40" providerId="AD" clId="Web-{FFF08901-0236-B8AF-B4E8-EE234539485D}" dt="2025-01-01T02:14:08.866" v="474"/>
          <ac:spMkLst>
            <pc:docMk/>
            <pc:sldMk cId="3079154413" sldId="276"/>
            <ac:spMk id="268" creationId="{D17215E2-4FFD-6A07-E13A-2F75BD2D1464}"/>
          </ac:spMkLst>
        </pc:spChg>
        <pc:spChg chg="del">
          <ac:chgData name="Sada, Mohammad" userId="S::mfsada@ucsd.edu::0c77de16-92e4-4df4-b40d-9c7bf5554b40" providerId="AD" clId="Web-{FFF08901-0236-B8AF-B4E8-EE234539485D}" dt="2025-01-01T02:13:46.851" v="462"/>
          <ac:spMkLst>
            <pc:docMk/>
            <pc:sldMk cId="3079154413" sldId="276"/>
            <ac:spMk id="271" creationId="{4C5F5094-04B3-00E7-F75A-3E481FCB6850}"/>
          </ac:spMkLst>
        </pc:spChg>
        <pc:spChg chg="del">
          <ac:chgData name="Sada, Mohammad" userId="S::mfsada@ucsd.edu::0c77de16-92e4-4df4-b40d-9c7bf5554b40" providerId="AD" clId="Web-{FFF08901-0236-B8AF-B4E8-EE234539485D}" dt="2025-01-01T02:14:05.929" v="472"/>
          <ac:spMkLst>
            <pc:docMk/>
            <pc:sldMk cId="3079154413" sldId="276"/>
            <ac:spMk id="276" creationId="{6E9A20A3-0BD1-074C-2600-0AB7B44937D1}"/>
          </ac:spMkLst>
        </pc:spChg>
        <pc:spChg chg="del">
          <ac:chgData name="Sada, Mohammad" userId="S::mfsada@ucsd.edu::0c77de16-92e4-4df4-b40d-9c7bf5554b40" providerId="AD" clId="Web-{FFF08901-0236-B8AF-B4E8-EE234539485D}" dt="2025-01-01T02:14:03.663" v="470"/>
          <ac:spMkLst>
            <pc:docMk/>
            <pc:sldMk cId="3079154413" sldId="276"/>
            <ac:spMk id="277" creationId="{0B75626C-63F0-CBBA-78DA-C5768EBC8DA4}"/>
          </ac:spMkLst>
        </pc:spChg>
        <pc:spChg chg="del">
          <ac:chgData name="Sada, Mohammad" userId="S::mfsada@ucsd.edu::0c77de16-92e4-4df4-b40d-9c7bf5554b40" providerId="AD" clId="Web-{FFF08901-0236-B8AF-B4E8-EE234539485D}" dt="2025-01-01T02:14:04.913" v="471"/>
          <ac:spMkLst>
            <pc:docMk/>
            <pc:sldMk cId="3079154413" sldId="276"/>
            <ac:spMk id="278" creationId="{F30AC447-045B-D591-9CE1-61FB5593495A}"/>
          </ac:spMkLst>
        </pc:spChg>
        <pc:spChg chg="del">
          <ac:chgData name="Sada, Mohammad" userId="S::mfsada@ucsd.edu::0c77de16-92e4-4df4-b40d-9c7bf5554b40" providerId="AD" clId="Web-{FFF08901-0236-B8AF-B4E8-EE234539485D}" dt="2025-01-01T02:13:59.804" v="467"/>
          <ac:spMkLst>
            <pc:docMk/>
            <pc:sldMk cId="3079154413" sldId="276"/>
            <ac:spMk id="279" creationId="{B6BB20E9-A64F-A1C2-F47A-A3A29F49466B}"/>
          </ac:spMkLst>
        </pc:spChg>
        <pc:spChg chg="add mod">
          <ac:chgData name="Sada, Mohammad" userId="S::mfsada@ucsd.edu::0c77de16-92e4-4df4-b40d-9c7bf5554b40" providerId="AD" clId="Web-{FFF08901-0236-B8AF-B4E8-EE234539485D}" dt="2025-01-01T02:15:40.835" v="513" actId="20577"/>
          <ac:spMkLst>
            <pc:docMk/>
            <pc:sldMk cId="3079154413" sldId="276"/>
            <ac:spMk id="282" creationId="{82F08462-0AE2-A55E-0F6B-3E02DF930BDF}"/>
          </ac:spMkLst>
        </pc:spChg>
        <pc:spChg chg="add mod">
          <ac:chgData name="Sada, Mohammad" userId="S::mfsada@ucsd.edu::0c77de16-92e4-4df4-b40d-9c7bf5554b40" providerId="AD" clId="Web-{FFF08901-0236-B8AF-B4E8-EE234539485D}" dt="2025-01-01T02:16:00.929" v="524" actId="20577"/>
          <ac:spMkLst>
            <pc:docMk/>
            <pc:sldMk cId="3079154413" sldId="276"/>
            <ac:spMk id="284" creationId="{669F2B1A-B9FE-47F0-39AA-DEA961792714}"/>
          </ac:spMkLst>
        </pc:spChg>
        <pc:spChg chg="add mod">
          <ac:chgData name="Sada, Mohammad" userId="S::mfsada@ucsd.edu::0c77de16-92e4-4df4-b40d-9c7bf5554b40" providerId="AD" clId="Web-{FFF08901-0236-B8AF-B4E8-EE234539485D}" dt="2025-01-01T02:16:33.475" v="537" actId="20577"/>
          <ac:spMkLst>
            <pc:docMk/>
            <pc:sldMk cId="3079154413" sldId="276"/>
            <ac:spMk id="287" creationId="{92DA6CDA-91ED-5A42-AD46-8698B60C0C01}"/>
          </ac:spMkLst>
        </pc:spChg>
        <pc:spChg chg="add mod">
          <ac:chgData name="Sada, Mohammad" userId="S::mfsada@ucsd.edu::0c77de16-92e4-4df4-b40d-9c7bf5554b40" providerId="AD" clId="Web-{FFF08901-0236-B8AF-B4E8-EE234539485D}" dt="2025-01-01T02:17:08.209" v="541" actId="20577"/>
          <ac:spMkLst>
            <pc:docMk/>
            <pc:sldMk cId="3079154413" sldId="276"/>
            <ac:spMk id="289" creationId="{B4609FD2-7A65-347E-B8CC-8C841D8E594C}"/>
          </ac:spMkLst>
        </pc:spChg>
        <pc:spChg chg="add mod">
          <ac:chgData name="Sada, Mohammad" userId="S::mfsada@ucsd.edu::0c77de16-92e4-4df4-b40d-9c7bf5554b40" providerId="AD" clId="Web-{FFF08901-0236-B8AF-B4E8-EE234539485D}" dt="2025-01-01T02:17:20.553" v="551" actId="20577"/>
          <ac:spMkLst>
            <pc:docMk/>
            <pc:sldMk cId="3079154413" sldId="276"/>
            <ac:spMk id="290" creationId="{160042B0-EBE4-239E-2583-F4746A94C6F9}"/>
          </ac:spMkLst>
        </pc:spChg>
        <pc:spChg chg="add mod">
          <ac:chgData name="Sada, Mohammad" userId="S::mfsada@ucsd.edu::0c77de16-92e4-4df4-b40d-9c7bf5554b40" providerId="AD" clId="Web-{FFF08901-0236-B8AF-B4E8-EE234539485D}" dt="2025-01-01T02:17:29.616" v="556" actId="20577"/>
          <ac:spMkLst>
            <pc:docMk/>
            <pc:sldMk cId="3079154413" sldId="276"/>
            <ac:spMk id="291" creationId="{F323D505-3400-5D4C-B6E3-71A8B5300DFE}"/>
          </ac:spMkLst>
        </pc:spChg>
        <pc:spChg chg="add mod">
          <ac:chgData name="Sada, Mohammad" userId="S::mfsada@ucsd.edu::0c77de16-92e4-4df4-b40d-9c7bf5554b40" providerId="AD" clId="Web-{FFF08901-0236-B8AF-B4E8-EE234539485D}" dt="2025-01-01T02:17:39.928" v="559" actId="20577"/>
          <ac:spMkLst>
            <pc:docMk/>
            <pc:sldMk cId="3079154413" sldId="276"/>
            <ac:spMk id="292" creationId="{0A14869B-D8D2-D721-10FA-9CF773AD9119}"/>
          </ac:spMkLst>
        </pc:spChg>
        <pc:spChg chg="add mod">
          <ac:chgData name="Sada, Mohammad" userId="S::mfsada@ucsd.edu::0c77de16-92e4-4df4-b40d-9c7bf5554b40" providerId="AD" clId="Web-{FFF08901-0236-B8AF-B4E8-EE234539485D}" dt="2025-01-01T02:18:08.559" v="571" actId="20577"/>
          <ac:spMkLst>
            <pc:docMk/>
            <pc:sldMk cId="3079154413" sldId="276"/>
            <ac:spMk id="293" creationId="{0A38E721-6BF2-F3F4-8B4F-A3BEFB6F0BF4}"/>
          </ac:spMkLst>
        </pc:spChg>
        <pc:spChg chg="add mod">
          <ac:chgData name="Sada, Mohammad" userId="S::mfsada@ucsd.edu::0c77de16-92e4-4df4-b40d-9c7bf5554b40" providerId="AD" clId="Web-{FFF08901-0236-B8AF-B4E8-EE234539485D}" dt="2025-01-01T02:18:42.965" v="579" actId="1076"/>
          <ac:spMkLst>
            <pc:docMk/>
            <pc:sldMk cId="3079154413" sldId="276"/>
            <ac:spMk id="295" creationId="{4A3ADC74-C9DF-1811-C1C5-C7D0AC0BABD8}"/>
          </ac:spMkLst>
        </pc:spChg>
        <pc:spChg chg="add mod">
          <ac:chgData name="Sada, Mohammad" userId="S::mfsada@ucsd.edu::0c77de16-92e4-4df4-b40d-9c7bf5554b40" providerId="AD" clId="Web-{FFF08901-0236-B8AF-B4E8-EE234539485D}" dt="2025-01-01T02:19:02.355" v="581" actId="1076"/>
          <ac:spMkLst>
            <pc:docMk/>
            <pc:sldMk cId="3079154413" sldId="276"/>
            <ac:spMk id="296" creationId="{282C327E-CCCC-6E7F-551B-D37466238226}"/>
          </ac:spMkLst>
        </pc:spChg>
        <pc:spChg chg="mod">
          <ac:chgData name="Sada, Mohammad" userId="S::mfsada@ucsd.edu::0c77de16-92e4-4df4-b40d-9c7bf5554b40" providerId="AD" clId="Web-{FFF08901-0236-B8AF-B4E8-EE234539485D}" dt="2025-01-01T02:20:38.027" v="606" actId="20577"/>
          <ac:spMkLst>
            <pc:docMk/>
            <pc:sldMk cId="3079154413" sldId="276"/>
            <ac:spMk id="298" creationId="{8750C960-870F-C9B4-E3E1-B551A9D60117}"/>
          </ac:spMkLst>
        </pc:spChg>
        <pc:spChg chg="add mod">
          <ac:chgData name="Sada, Mohammad" userId="S::mfsada@ucsd.edu::0c77de16-92e4-4df4-b40d-9c7bf5554b40" providerId="AD" clId="Web-{FFF08901-0236-B8AF-B4E8-EE234539485D}" dt="2025-01-01T02:21:58.229" v="616" actId="1076"/>
          <ac:spMkLst>
            <pc:docMk/>
            <pc:sldMk cId="3079154413" sldId="276"/>
            <ac:spMk id="302" creationId="{BE5C55DB-A401-AE1D-F576-69710A63EF40}"/>
          </ac:spMkLst>
        </pc:spChg>
        <pc:grpChg chg="add del mod">
          <ac:chgData name="Sada, Mohammad" userId="S::mfsada@ucsd.edu::0c77de16-92e4-4df4-b40d-9c7bf5554b40" providerId="AD" clId="Web-{FFF08901-0236-B8AF-B4E8-EE234539485D}" dt="2025-01-01T02:12:47.585" v="446"/>
          <ac:grpSpMkLst>
            <pc:docMk/>
            <pc:sldMk cId="3079154413" sldId="276"/>
            <ac:grpSpMk id="4" creationId="{980C2737-8D53-859A-441C-58F9C4155BB7}"/>
          </ac:grpSpMkLst>
        </pc:grpChg>
        <pc:grpChg chg="del">
          <ac:chgData name="Sada, Mohammad" userId="S::mfsada@ucsd.edu::0c77de16-92e4-4df4-b40d-9c7bf5554b40" providerId="AD" clId="Web-{FFF08901-0236-B8AF-B4E8-EE234539485D}" dt="2025-01-01T02:12:00.007" v="335"/>
          <ac:grpSpMkLst>
            <pc:docMk/>
            <pc:sldMk cId="3079154413" sldId="276"/>
            <ac:grpSpMk id="5" creationId="{D727337A-BC08-76FD-BFC8-E8B6A63AC6AD}"/>
          </ac:grpSpMkLst>
        </pc:grpChg>
        <pc:grpChg chg="del">
          <ac:chgData name="Sada, Mohammad" userId="S::mfsada@ucsd.edu::0c77de16-92e4-4df4-b40d-9c7bf5554b40" providerId="AD" clId="Web-{FFF08901-0236-B8AF-B4E8-EE234539485D}" dt="2025-01-01T02:12:00.007" v="337"/>
          <ac:grpSpMkLst>
            <pc:docMk/>
            <pc:sldMk cId="3079154413" sldId="276"/>
            <ac:grpSpMk id="33" creationId="{02A1BA1D-A1EB-43B7-FA4A-C0A4B6A52003}"/>
          </ac:grpSpMkLst>
        </pc:grpChg>
        <pc:grpChg chg="add del mod">
          <ac:chgData name="Sada, Mohammad" userId="S::mfsada@ucsd.edu::0c77de16-92e4-4df4-b40d-9c7bf5554b40" providerId="AD" clId="Web-{FFF08901-0236-B8AF-B4E8-EE234539485D}" dt="2025-01-01T02:12:41.538" v="420"/>
          <ac:grpSpMkLst>
            <pc:docMk/>
            <pc:sldMk cId="3079154413" sldId="276"/>
            <ac:grpSpMk id="42" creationId="{158A9D48-094E-7E63-AF11-72A0B408BB6F}"/>
          </ac:grpSpMkLst>
        </pc:grpChg>
        <pc:grpChg chg="add">
          <ac:chgData name="Sada, Mohammad" userId="S::mfsada@ucsd.edu::0c77de16-92e4-4df4-b40d-9c7bf5554b40" providerId="AD" clId="Web-{FFF08901-0236-B8AF-B4E8-EE234539485D}" dt="2025-01-01T02:12:53.320" v="448"/>
          <ac:grpSpMkLst>
            <pc:docMk/>
            <pc:sldMk cId="3079154413" sldId="276"/>
            <ac:grpSpMk id="56" creationId="{451E5451-B88F-4AE8-4282-363C8461EDFB}"/>
          </ac:grpSpMkLst>
        </pc:grpChg>
        <pc:grpChg chg="add del mod">
          <ac:chgData name="Sada, Mohammad" userId="S::mfsada@ucsd.edu::0c77de16-92e4-4df4-b40d-9c7bf5554b40" providerId="AD" clId="Web-{FFF08901-0236-B8AF-B4E8-EE234539485D}" dt="2025-01-01T02:14:21.335" v="480"/>
          <ac:grpSpMkLst>
            <pc:docMk/>
            <pc:sldMk cId="3079154413" sldId="276"/>
            <ac:grpSpMk id="57" creationId="{5957675E-762C-95B8-7325-5A3A96ADCB3A}"/>
          </ac:grpSpMkLst>
        </pc:grpChg>
        <pc:grpChg chg="del">
          <ac:chgData name="Sada, Mohammad" userId="S::mfsada@ucsd.edu::0c77de16-92e4-4df4-b40d-9c7bf5554b40" providerId="AD" clId="Web-{FFF08901-0236-B8AF-B4E8-EE234539485D}" dt="2025-01-01T02:14:27.928" v="483"/>
          <ac:grpSpMkLst>
            <pc:docMk/>
            <pc:sldMk cId="3079154413" sldId="276"/>
            <ac:grpSpMk id="59" creationId="{41BE6762-272A-DD2C-BC7E-1CD34577DBB0}"/>
          </ac:grpSpMkLst>
        </pc:grpChg>
        <pc:grpChg chg="add del mod">
          <ac:chgData name="Sada, Mohammad" userId="S::mfsada@ucsd.edu::0c77de16-92e4-4df4-b40d-9c7bf5554b40" providerId="AD" clId="Web-{FFF08901-0236-B8AF-B4E8-EE234539485D}" dt="2025-01-01T02:14:12.975" v="476"/>
          <ac:grpSpMkLst>
            <pc:docMk/>
            <pc:sldMk cId="3079154413" sldId="276"/>
            <ac:grpSpMk id="265" creationId="{0B864648-0B64-680F-48CA-A31224A3267B}"/>
          </ac:grpSpMkLst>
        </pc:grpChg>
        <pc:grpChg chg="del">
          <ac:chgData name="Sada, Mohammad" userId="S::mfsada@ucsd.edu::0c77de16-92e4-4df4-b40d-9c7bf5554b40" providerId="AD" clId="Web-{FFF08901-0236-B8AF-B4E8-EE234539485D}" dt="2025-01-01T02:13:59.804" v="467"/>
          <ac:grpSpMkLst>
            <pc:docMk/>
            <pc:sldMk cId="3079154413" sldId="276"/>
            <ac:grpSpMk id="267" creationId="{7448B0F3-F721-B4AA-CDDF-8E2F8DE40716}"/>
          </ac:grpSpMkLst>
        </pc:grpChg>
        <pc:grpChg chg="add mod">
          <ac:chgData name="Sada, Mohammad" userId="S::mfsada@ucsd.edu::0c77de16-92e4-4df4-b40d-9c7bf5554b40" providerId="AD" clId="Web-{FFF08901-0236-B8AF-B4E8-EE234539485D}" dt="2025-01-01T02:20:33.183" v="600" actId="14100"/>
          <ac:grpSpMkLst>
            <pc:docMk/>
            <pc:sldMk cId="3079154413" sldId="276"/>
            <ac:grpSpMk id="300" creationId="{CCE43280-6D0F-EF46-AAA8-80AE24187672}"/>
          </ac:grpSpMkLst>
        </pc:grpChg>
        <pc:picChg chg="add del mod">
          <ac:chgData name="Sada, Mohammad" userId="S::mfsada@ucsd.edu::0c77de16-92e4-4df4-b40d-9c7bf5554b40" providerId="AD" clId="Web-{FFF08901-0236-B8AF-B4E8-EE234539485D}" dt="2025-01-01T02:12:47.585" v="444"/>
          <ac:picMkLst>
            <pc:docMk/>
            <pc:sldMk cId="3079154413" sldId="276"/>
            <ac:picMk id="12" creationId="{2FDBFC15-B486-A047-8930-93C9DF6D76B6}"/>
          </ac:picMkLst>
        </pc:picChg>
        <pc:picChg chg="add del mod">
          <ac:chgData name="Sada, Mohammad" userId="S::mfsada@ucsd.edu::0c77de16-92e4-4df4-b40d-9c7bf5554b40" providerId="AD" clId="Web-{FFF08901-0236-B8AF-B4E8-EE234539485D}" dt="2025-01-01T02:12:47.585" v="443"/>
          <ac:picMkLst>
            <pc:docMk/>
            <pc:sldMk cId="3079154413" sldId="276"/>
            <ac:picMk id="18" creationId="{09E88996-36C8-D808-573B-23E5773DB14A}"/>
          </ac:picMkLst>
        </pc:picChg>
        <pc:picChg chg="add del mod">
          <ac:chgData name="Sada, Mohammad" userId="S::mfsada@ucsd.edu::0c77de16-92e4-4df4-b40d-9c7bf5554b40" providerId="AD" clId="Web-{FFF08901-0236-B8AF-B4E8-EE234539485D}" dt="2025-01-01T02:12:47.585" v="441"/>
          <ac:picMkLst>
            <pc:docMk/>
            <pc:sldMk cId="3079154413" sldId="276"/>
            <ac:picMk id="22" creationId="{9850EF42-0B75-031C-F0BB-7336C10DF68B}"/>
          </ac:picMkLst>
        </pc:picChg>
        <pc:picChg chg="add del mod">
          <ac:chgData name="Sada, Mohammad" userId="S::mfsada@ucsd.edu::0c77de16-92e4-4df4-b40d-9c7bf5554b40" providerId="AD" clId="Web-{FFF08901-0236-B8AF-B4E8-EE234539485D}" dt="2025-01-01T02:12:47.585" v="440"/>
          <ac:picMkLst>
            <pc:docMk/>
            <pc:sldMk cId="3079154413" sldId="276"/>
            <ac:picMk id="27" creationId="{1AEC8985-5F5D-F472-D507-CE3A3FDD3366}"/>
          </ac:picMkLst>
        </pc:picChg>
        <pc:picChg chg="add del mod">
          <ac:chgData name="Sada, Mohammad" userId="S::mfsada@ucsd.edu::0c77de16-92e4-4df4-b40d-9c7bf5554b40" providerId="AD" clId="Web-{FFF08901-0236-B8AF-B4E8-EE234539485D}" dt="2025-01-01T02:12:41.538" v="418"/>
          <ac:picMkLst>
            <pc:docMk/>
            <pc:sldMk cId="3079154413" sldId="276"/>
            <ac:picMk id="46" creationId="{16561A51-2D19-E6CD-4258-E459FD492C0C}"/>
          </ac:picMkLst>
        </pc:picChg>
        <pc:picChg chg="add del mod">
          <ac:chgData name="Sada, Mohammad" userId="S::mfsada@ucsd.edu::0c77de16-92e4-4df4-b40d-9c7bf5554b40" providerId="AD" clId="Web-{FFF08901-0236-B8AF-B4E8-EE234539485D}" dt="2025-01-01T02:12:41.538" v="417"/>
          <ac:picMkLst>
            <pc:docMk/>
            <pc:sldMk cId="3079154413" sldId="276"/>
            <ac:picMk id="47" creationId="{0DBA62E3-ADA1-6109-BDCA-EDB9613F1818}"/>
          </ac:picMkLst>
        </pc:picChg>
        <pc:picChg chg="add del mod">
          <ac:chgData name="Sada, Mohammad" userId="S::mfsada@ucsd.edu::0c77de16-92e4-4df4-b40d-9c7bf5554b40" providerId="AD" clId="Web-{FFF08901-0236-B8AF-B4E8-EE234539485D}" dt="2025-01-01T02:12:41.538" v="415"/>
          <ac:picMkLst>
            <pc:docMk/>
            <pc:sldMk cId="3079154413" sldId="276"/>
            <ac:picMk id="49" creationId="{ED27EFA9-FA3C-77CD-CF27-EB9A77FD290D}"/>
          </ac:picMkLst>
        </pc:picChg>
        <pc:picChg chg="add del mod">
          <ac:chgData name="Sada, Mohammad" userId="S::mfsada@ucsd.edu::0c77de16-92e4-4df4-b40d-9c7bf5554b40" providerId="AD" clId="Web-{FFF08901-0236-B8AF-B4E8-EE234539485D}" dt="2025-01-01T02:12:41.538" v="414"/>
          <ac:picMkLst>
            <pc:docMk/>
            <pc:sldMk cId="3079154413" sldId="276"/>
            <ac:picMk id="50" creationId="{F33A5D3A-C399-E256-AA02-D5D5B9921DFB}"/>
          </ac:picMkLst>
        </pc:picChg>
        <pc:picChg chg="del">
          <ac:chgData name="Sada, Mohammad" userId="S::mfsada@ucsd.edu::0c77de16-92e4-4df4-b40d-9c7bf5554b40" providerId="AD" clId="Web-{FFF08901-0236-B8AF-B4E8-EE234539485D}" dt="2025-01-01T02:17:55.225" v="561"/>
          <ac:picMkLst>
            <pc:docMk/>
            <pc:sldMk cId="3079154413" sldId="276"/>
            <ac:picMk id="61" creationId="{7B8BC487-0FF1-C084-EDDA-641CA7F35A3A}"/>
          </ac:picMkLst>
        </pc:picChg>
        <pc:picChg chg="del">
          <ac:chgData name="Sada, Mohammad" userId="S::mfsada@ucsd.edu::0c77de16-92e4-4df4-b40d-9c7bf5554b40" providerId="AD" clId="Web-{FFF08901-0236-B8AF-B4E8-EE234539485D}" dt="2025-01-01T02:14:31.226" v="485"/>
          <ac:picMkLst>
            <pc:docMk/>
            <pc:sldMk cId="3079154413" sldId="276"/>
            <ac:picMk id="256" creationId="{A9C21BF0-BDFE-398D-14A0-12DC74AEC905}"/>
          </ac:picMkLst>
        </pc:picChg>
        <pc:picChg chg="del">
          <ac:chgData name="Sada, Mohammad" userId="S::mfsada@ucsd.edu::0c77de16-92e4-4df4-b40d-9c7bf5554b40" providerId="AD" clId="Web-{FFF08901-0236-B8AF-B4E8-EE234539485D}" dt="2025-01-01T02:14:35.835" v="488"/>
          <ac:picMkLst>
            <pc:docMk/>
            <pc:sldMk cId="3079154413" sldId="276"/>
            <ac:picMk id="257" creationId="{7C8B6627-0EEB-7174-2080-F6B826E3744B}"/>
          </ac:picMkLst>
        </pc:picChg>
        <pc:picChg chg="del">
          <ac:chgData name="Sada, Mohammad" userId="S::mfsada@ucsd.edu::0c77de16-92e4-4df4-b40d-9c7bf5554b40" providerId="AD" clId="Web-{FFF08901-0236-B8AF-B4E8-EE234539485D}" dt="2025-01-01T02:14:33.773" v="487"/>
          <ac:picMkLst>
            <pc:docMk/>
            <pc:sldMk cId="3079154413" sldId="276"/>
            <ac:picMk id="264" creationId="{A02EB50C-57F6-5720-62AC-4A896961300A}"/>
          </ac:picMkLst>
        </pc:picChg>
        <pc:picChg chg="del">
          <ac:chgData name="Sada, Mohammad" userId="S::mfsada@ucsd.edu::0c77de16-92e4-4df4-b40d-9c7bf5554b40" providerId="AD" clId="Web-{FFF08901-0236-B8AF-B4E8-EE234539485D}" dt="2025-01-01T02:14:15.444" v="477"/>
          <ac:picMkLst>
            <pc:docMk/>
            <pc:sldMk cId="3079154413" sldId="276"/>
            <ac:picMk id="269" creationId="{1E2A5121-5887-6A67-FA6A-5EBE605F7580}"/>
          </ac:picMkLst>
        </pc:picChg>
        <pc:picChg chg="del">
          <ac:chgData name="Sada, Mohammad" userId="S::mfsada@ucsd.edu::0c77de16-92e4-4df4-b40d-9c7bf5554b40" providerId="AD" clId="Web-{FFF08901-0236-B8AF-B4E8-EE234539485D}" dt="2025-01-01T02:13:50.163" v="463"/>
          <ac:picMkLst>
            <pc:docMk/>
            <pc:sldMk cId="3079154413" sldId="276"/>
            <ac:picMk id="272" creationId="{1A92AEBF-7909-4D46-AE5D-97AE37E53464}"/>
          </ac:picMkLst>
        </pc:picChg>
        <pc:picChg chg="del">
          <ac:chgData name="Sada, Mohammad" userId="S::mfsada@ucsd.edu::0c77de16-92e4-4df4-b40d-9c7bf5554b40" providerId="AD" clId="Web-{FFF08901-0236-B8AF-B4E8-EE234539485D}" dt="2025-01-01T02:13:57.788" v="466"/>
          <ac:picMkLst>
            <pc:docMk/>
            <pc:sldMk cId="3079154413" sldId="276"/>
            <ac:picMk id="273" creationId="{2ECD9588-36EC-4F65-9A13-F8ED53B4E245}"/>
          </ac:picMkLst>
        </pc:picChg>
        <pc:picChg chg="del">
          <ac:chgData name="Sada, Mohammad" userId="S::mfsada@ucsd.edu::0c77de16-92e4-4df4-b40d-9c7bf5554b40" providerId="AD" clId="Web-{FFF08901-0236-B8AF-B4E8-EE234539485D}" dt="2025-01-01T02:14:02.116" v="469"/>
          <ac:picMkLst>
            <pc:docMk/>
            <pc:sldMk cId="3079154413" sldId="276"/>
            <ac:picMk id="280" creationId="{AE7DD37A-CF77-3EB6-3499-CAA751760A27}"/>
          </ac:picMkLst>
        </pc:picChg>
        <pc:picChg chg="add mod">
          <ac:chgData name="Sada, Mohammad" userId="S::mfsada@ucsd.edu::0c77de16-92e4-4df4-b40d-9c7bf5554b40" providerId="AD" clId="Web-{FFF08901-0236-B8AF-B4E8-EE234539485D}" dt="2025-01-01T02:16:15.022" v="527" actId="1076"/>
          <ac:picMkLst>
            <pc:docMk/>
            <pc:sldMk cId="3079154413" sldId="276"/>
            <ac:picMk id="283" creationId="{C5269F5C-CD25-C882-5D10-FCC9A17180D4}"/>
          </ac:picMkLst>
        </pc:picChg>
        <pc:picChg chg="add mod">
          <ac:chgData name="Sada, Mohammad" userId="S::mfsada@ucsd.edu::0c77de16-92e4-4df4-b40d-9c7bf5554b40" providerId="AD" clId="Web-{FFF08901-0236-B8AF-B4E8-EE234539485D}" dt="2025-01-01T02:16:16.554" v="528" actId="1076"/>
          <ac:picMkLst>
            <pc:docMk/>
            <pc:sldMk cId="3079154413" sldId="276"/>
            <ac:picMk id="285" creationId="{E5F9971B-C644-00AC-54BA-C4F14BCB827E}"/>
          </ac:picMkLst>
        </pc:picChg>
        <pc:cxnChg chg="add del mod">
          <ac:chgData name="Sada, Mohammad" userId="S::mfsada@ucsd.edu::0c77de16-92e4-4df4-b40d-9c7bf5554b40" providerId="AD" clId="Web-{FFF08901-0236-B8AF-B4E8-EE234539485D}" dt="2025-01-01T02:12:47.585" v="439"/>
          <ac:cxnSpMkLst>
            <pc:docMk/>
            <pc:sldMk cId="3079154413" sldId="276"/>
            <ac:cxnSpMk id="28" creationId="{75EC54C7-B831-71C0-6896-1B4A323168DC}"/>
          </ac:cxnSpMkLst>
        </pc:cxnChg>
        <pc:cxnChg chg="add del mod">
          <ac:chgData name="Sada, Mohammad" userId="S::mfsada@ucsd.edu::0c77de16-92e4-4df4-b40d-9c7bf5554b40" providerId="AD" clId="Web-{FFF08901-0236-B8AF-B4E8-EE234539485D}" dt="2025-01-01T02:12:47.585" v="438"/>
          <ac:cxnSpMkLst>
            <pc:docMk/>
            <pc:sldMk cId="3079154413" sldId="276"/>
            <ac:cxnSpMk id="29" creationId="{DD7BDEBE-8449-54A7-6E84-5D0116201941}"/>
          </ac:cxnSpMkLst>
        </pc:cxnChg>
        <pc:cxnChg chg="add del mod">
          <ac:chgData name="Sada, Mohammad" userId="S::mfsada@ucsd.edu::0c77de16-92e4-4df4-b40d-9c7bf5554b40" providerId="AD" clId="Web-{FFF08901-0236-B8AF-B4E8-EE234539485D}" dt="2025-01-01T02:12:41.538" v="413"/>
          <ac:cxnSpMkLst>
            <pc:docMk/>
            <pc:sldMk cId="3079154413" sldId="276"/>
            <ac:cxnSpMk id="51" creationId="{3F9A1386-1BF4-56A3-8A9A-6808A5F5AA6D}"/>
          </ac:cxnSpMkLst>
        </pc:cxnChg>
        <pc:cxnChg chg="add del mod">
          <ac:chgData name="Sada, Mohammad" userId="S::mfsada@ucsd.edu::0c77de16-92e4-4df4-b40d-9c7bf5554b40" providerId="AD" clId="Web-{FFF08901-0236-B8AF-B4E8-EE234539485D}" dt="2025-01-01T02:12:41.538" v="412"/>
          <ac:cxnSpMkLst>
            <pc:docMk/>
            <pc:sldMk cId="3079154413" sldId="276"/>
            <ac:cxnSpMk id="52" creationId="{378ACF43-2C4F-83F4-ECCF-EE94C0A17B75}"/>
          </ac:cxnSpMkLst>
        </pc:cxnChg>
        <pc:cxnChg chg="del mod">
          <ac:chgData name="Sada, Mohammad" userId="S::mfsada@ucsd.edu::0c77de16-92e4-4df4-b40d-9c7bf5554b40" providerId="AD" clId="Web-{FFF08901-0236-B8AF-B4E8-EE234539485D}" dt="2025-01-01T02:14:32.726" v="486"/>
          <ac:cxnSpMkLst>
            <pc:docMk/>
            <pc:sldMk cId="3079154413" sldId="276"/>
            <ac:cxnSpMk id="258" creationId="{F3C1270F-A57D-51B0-5017-8A5952F07907}"/>
          </ac:cxnSpMkLst>
        </pc:cxnChg>
        <pc:cxnChg chg="del mod">
          <ac:chgData name="Sada, Mohammad" userId="S::mfsada@ucsd.edu::0c77de16-92e4-4df4-b40d-9c7bf5554b40" providerId="AD" clId="Web-{FFF08901-0236-B8AF-B4E8-EE234539485D}" dt="2025-01-01T02:14:37.398" v="489"/>
          <ac:cxnSpMkLst>
            <pc:docMk/>
            <pc:sldMk cId="3079154413" sldId="276"/>
            <ac:cxnSpMk id="259" creationId="{A4E31894-D33B-CE5F-78BF-754A6A912471}"/>
          </ac:cxnSpMkLst>
        </pc:cxnChg>
        <pc:cxnChg chg="del mod">
          <ac:chgData name="Sada, Mohammad" userId="S::mfsada@ucsd.edu::0c77de16-92e4-4df4-b40d-9c7bf5554b40" providerId="AD" clId="Web-{FFF08901-0236-B8AF-B4E8-EE234539485D}" dt="2025-01-01T02:14:01.257" v="468"/>
          <ac:cxnSpMkLst>
            <pc:docMk/>
            <pc:sldMk cId="3079154413" sldId="276"/>
            <ac:cxnSpMk id="274" creationId="{49426297-1983-E930-6C86-B0F970936DFA}"/>
          </ac:cxnSpMkLst>
        </pc:cxnChg>
        <pc:cxnChg chg="del mod">
          <ac:chgData name="Sada, Mohammad" userId="S::mfsada@ucsd.edu::0c77de16-92e4-4df4-b40d-9c7bf5554b40" providerId="AD" clId="Web-{FFF08901-0236-B8AF-B4E8-EE234539485D}" dt="2025-01-01T02:14:07.757" v="473"/>
          <ac:cxnSpMkLst>
            <pc:docMk/>
            <pc:sldMk cId="3079154413" sldId="276"/>
            <ac:cxnSpMk id="275" creationId="{BA42169D-6770-64D2-5C68-7185734E1EE9}"/>
          </ac:cxnSpMkLst>
        </pc:cxnChg>
      </pc:sldChg>
      <pc:sldChg chg="addSp delSp modSp add replId modTransition">
        <pc:chgData name="Sada, Mohammad" userId="S::mfsada@ucsd.edu::0c77de16-92e4-4df4-b40d-9c7bf5554b40" providerId="AD" clId="Web-{FFF08901-0236-B8AF-B4E8-EE234539485D}" dt="2025-01-01T02:32:50.606" v="975"/>
        <pc:sldMkLst>
          <pc:docMk/>
          <pc:sldMk cId="2644674821" sldId="277"/>
        </pc:sldMkLst>
        <pc:spChg chg="mod topLvl">
          <ac:chgData name="Sada, Mohammad" userId="S::mfsada@ucsd.edu::0c77de16-92e4-4df4-b40d-9c7bf5554b40" providerId="AD" clId="Web-{FFF08901-0236-B8AF-B4E8-EE234539485D}" dt="2025-01-01T02:25:03.322" v="685"/>
          <ac:spMkLst>
            <pc:docMk/>
            <pc:sldMk cId="2644674821" sldId="277"/>
            <ac:spMk id="8" creationId="{FFFB1E7F-8689-728B-6E3C-12B6F8B3D3AE}"/>
          </ac:spMkLst>
        </pc:spChg>
        <pc:spChg chg="add del mod">
          <ac:chgData name="Sada, Mohammad" userId="S::mfsada@ucsd.edu::0c77de16-92e4-4df4-b40d-9c7bf5554b40" providerId="AD" clId="Web-{FFF08901-0236-B8AF-B4E8-EE234539485D}" dt="2025-01-01T02:24:08.166" v="654"/>
          <ac:spMkLst>
            <pc:docMk/>
            <pc:sldMk cId="2644674821" sldId="277"/>
            <ac:spMk id="11" creationId="{AFD978D1-B3A4-EAAA-1CB2-05AAD49DFE2A}"/>
          </ac:spMkLst>
        </pc:spChg>
        <pc:spChg chg="add mod">
          <ac:chgData name="Sada, Mohammad" userId="S::mfsada@ucsd.edu::0c77de16-92e4-4df4-b40d-9c7bf5554b40" providerId="AD" clId="Web-{FFF08901-0236-B8AF-B4E8-EE234539485D}" dt="2025-01-01T02:24:33.947" v="669" actId="20577"/>
          <ac:spMkLst>
            <pc:docMk/>
            <pc:sldMk cId="2644674821" sldId="277"/>
            <ac:spMk id="21" creationId="{DD964CE5-AA50-C984-E333-553A4E9D9E62}"/>
          </ac:spMkLst>
        </pc:spChg>
        <pc:spChg chg="add mod">
          <ac:chgData name="Sada, Mohammad" userId="S::mfsada@ucsd.edu::0c77de16-92e4-4df4-b40d-9c7bf5554b40" providerId="AD" clId="Web-{FFF08901-0236-B8AF-B4E8-EE234539485D}" dt="2025-01-01T02:24:54.963" v="682" actId="20577"/>
          <ac:spMkLst>
            <pc:docMk/>
            <pc:sldMk cId="2644674821" sldId="277"/>
            <ac:spMk id="22" creationId="{C1A357EF-B3FE-6531-497C-55A66BD0E5BD}"/>
          </ac:spMkLst>
        </pc:spChg>
        <pc:spChg chg="add mod">
          <ac:chgData name="Sada, Mohammad" userId="S::mfsada@ucsd.edu::0c77de16-92e4-4df4-b40d-9c7bf5554b40" providerId="AD" clId="Web-{FFF08901-0236-B8AF-B4E8-EE234539485D}" dt="2025-01-01T02:27:03.384" v="715" actId="1076"/>
          <ac:spMkLst>
            <pc:docMk/>
            <pc:sldMk cId="2644674821" sldId="277"/>
            <ac:spMk id="31" creationId="{68B0F72A-054C-91BC-82C0-053307605344}"/>
          </ac:spMkLst>
        </pc:spChg>
        <pc:spChg chg="add mod">
          <ac:chgData name="Sada, Mohammad" userId="S::mfsada@ucsd.edu::0c77de16-92e4-4df4-b40d-9c7bf5554b40" providerId="AD" clId="Web-{FFF08901-0236-B8AF-B4E8-EE234539485D}" dt="2025-01-01T02:26:32.915" v="708" actId="14100"/>
          <ac:spMkLst>
            <pc:docMk/>
            <pc:sldMk cId="2644674821" sldId="277"/>
            <ac:spMk id="32" creationId="{FF3514CF-8F6C-29C8-8A72-F9592EF163D3}"/>
          </ac:spMkLst>
        </pc:spChg>
        <pc:spChg chg="add mod">
          <ac:chgData name="Sada, Mohammad" userId="S::mfsada@ucsd.edu::0c77de16-92e4-4df4-b40d-9c7bf5554b40" providerId="AD" clId="Web-{FFF08901-0236-B8AF-B4E8-EE234539485D}" dt="2025-01-01T02:26:40.447" v="711" actId="1076"/>
          <ac:spMkLst>
            <pc:docMk/>
            <pc:sldMk cId="2644674821" sldId="277"/>
            <ac:spMk id="33" creationId="{261CCEEB-47CC-FE89-1B56-7A2EA304876E}"/>
          </ac:spMkLst>
        </pc:spChg>
        <pc:spChg chg="add mod">
          <ac:chgData name="Sada, Mohammad" userId="S::mfsada@ucsd.edu::0c77de16-92e4-4df4-b40d-9c7bf5554b40" providerId="AD" clId="Web-{FFF08901-0236-B8AF-B4E8-EE234539485D}" dt="2025-01-01T02:27:03.400" v="716" actId="1076"/>
          <ac:spMkLst>
            <pc:docMk/>
            <pc:sldMk cId="2644674821" sldId="277"/>
            <ac:spMk id="34" creationId="{B557081D-926A-1FFC-6790-E72EE61544C4}"/>
          </ac:spMkLst>
        </pc:spChg>
        <pc:spChg chg="mod">
          <ac:chgData name="Sada, Mohammad" userId="S::mfsada@ucsd.edu::0c77de16-92e4-4df4-b40d-9c7bf5554b40" providerId="AD" clId="Web-{FFF08901-0236-B8AF-B4E8-EE234539485D}" dt="2025-01-01T02:22:54.385" v="628" actId="1076"/>
          <ac:spMkLst>
            <pc:docMk/>
            <pc:sldMk cId="2644674821" sldId="277"/>
            <ac:spMk id="282" creationId="{82F08462-0AE2-A55E-0F6B-3E02DF930BDF}"/>
          </ac:spMkLst>
        </pc:spChg>
        <pc:spChg chg="mod">
          <ac:chgData name="Sada, Mohammad" userId="S::mfsada@ucsd.edu::0c77de16-92e4-4df4-b40d-9c7bf5554b40" providerId="AD" clId="Web-{FFF08901-0236-B8AF-B4E8-EE234539485D}" dt="2025-01-01T02:22:54.401" v="630" actId="1076"/>
          <ac:spMkLst>
            <pc:docMk/>
            <pc:sldMk cId="2644674821" sldId="277"/>
            <ac:spMk id="284" creationId="{669F2B1A-B9FE-47F0-39AA-DEA961792714}"/>
          </ac:spMkLst>
        </pc:spChg>
        <pc:spChg chg="mod">
          <ac:chgData name="Sada, Mohammad" userId="S::mfsada@ucsd.edu::0c77de16-92e4-4df4-b40d-9c7bf5554b40" providerId="AD" clId="Web-{FFF08901-0236-B8AF-B4E8-EE234539485D}" dt="2025-01-01T02:22:54.416" v="632" actId="1076"/>
          <ac:spMkLst>
            <pc:docMk/>
            <pc:sldMk cId="2644674821" sldId="277"/>
            <ac:spMk id="287" creationId="{92DA6CDA-91ED-5A42-AD46-8698B60C0C01}"/>
          </ac:spMkLst>
        </pc:spChg>
        <pc:spChg chg="mod">
          <ac:chgData name="Sada, Mohammad" userId="S::mfsada@ucsd.edu::0c77de16-92e4-4df4-b40d-9c7bf5554b40" providerId="AD" clId="Web-{FFF08901-0236-B8AF-B4E8-EE234539485D}" dt="2025-01-01T02:22:54.416" v="633" actId="1076"/>
          <ac:spMkLst>
            <pc:docMk/>
            <pc:sldMk cId="2644674821" sldId="277"/>
            <ac:spMk id="289" creationId="{B4609FD2-7A65-347E-B8CC-8C841D8E594C}"/>
          </ac:spMkLst>
        </pc:spChg>
        <pc:spChg chg="del">
          <ac:chgData name="Sada, Mohammad" userId="S::mfsada@ucsd.edu::0c77de16-92e4-4df4-b40d-9c7bf5554b40" providerId="AD" clId="Web-{FFF08901-0236-B8AF-B4E8-EE234539485D}" dt="2025-01-01T02:22:41.760" v="625"/>
          <ac:spMkLst>
            <pc:docMk/>
            <pc:sldMk cId="2644674821" sldId="277"/>
            <ac:spMk id="290" creationId="{160042B0-EBE4-239E-2583-F4746A94C6F9}"/>
          </ac:spMkLst>
        </pc:spChg>
        <pc:spChg chg="del">
          <ac:chgData name="Sada, Mohammad" userId="S::mfsada@ucsd.edu::0c77de16-92e4-4df4-b40d-9c7bf5554b40" providerId="AD" clId="Web-{FFF08901-0236-B8AF-B4E8-EE234539485D}" dt="2025-01-01T02:22:40.791" v="624"/>
          <ac:spMkLst>
            <pc:docMk/>
            <pc:sldMk cId="2644674821" sldId="277"/>
            <ac:spMk id="291" creationId="{F323D505-3400-5D4C-B6E3-71A8B5300DFE}"/>
          </ac:spMkLst>
        </pc:spChg>
        <pc:spChg chg="del">
          <ac:chgData name="Sada, Mohammad" userId="S::mfsada@ucsd.edu::0c77de16-92e4-4df4-b40d-9c7bf5554b40" providerId="AD" clId="Web-{FFF08901-0236-B8AF-B4E8-EE234539485D}" dt="2025-01-01T02:22:37.807" v="622"/>
          <ac:spMkLst>
            <pc:docMk/>
            <pc:sldMk cId="2644674821" sldId="277"/>
            <ac:spMk id="292" creationId="{0A14869B-D8D2-D721-10FA-9CF773AD9119}"/>
          </ac:spMkLst>
        </pc:spChg>
        <pc:spChg chg="del">
          <ac:chgData name="Sada, Mohammad" userId="S::mfsada@ucsd.edu::0c77de16-92e4-4df4-b40d-9c7bf5554b40" providerId="AD" clId="Web-{FFF08901-0236-B8AF-B4E8-EE234539485D}" dt="2025-01-01T02:22:39.729" v="623"/>
          <ac:spMkLst>
            <pc:docMk/>
            <pc:sldMk cId="2644674821" sldId="277"/>
            <ac:spMk id="293" creationId="{0A38E721-6BF2-F3F4-8B4F-A3BEFB6F0BF4}"/>
          </ac:spMkLst>
        </pc:spChg>
        <pc:spChg chg="del">
          <ac:chgData name="Sada, Mohammad" userId="S::mfsada@ucsd.edu::0c77de16-92e4-4df4-b40d-9c7bf5554b40" providerId="AD" clId="Web-{FFF08901-0236-B8AF-B4E8-EE234539485D}" dt="2025-01-01T02:22:32.307" v="620"/>
          <ac:spMkLst>
            <pc:docMk/>
            <pc:sldMk cId="2644674821" sldId="277"/>
            <ac:spMk id="295" creationId="{4A3ADC74-C9DF-1811-C1C5-C7D0AC0BABD8}"/>
          </ac:spMkLst>
        </pc:spChg>
        <pc:spChg chg="mod">
          <ac:chgData name="Sada, Mohammad" userId="S::mfsada@ucsd.edu::0c77de16-92e4-4df4-b40d-9c7bf5554b40" providerId="AD" clId="Web-{FFF08901-0236-B8AF-B4E8-EE234539485D}" dt="2025-01-01T02:22:54.416" v="634" actId="1076"/>
          <ac:spMkLst>
            <pc:docMk/>
            <pc:sldMk cId="2644674821" sldId="277"/>
            <ac:spMk id="296" creationId="{282C327E-CCCC-6E7F-551B-D37466238226}"/>
          </ac:spMkLst>
        </pc:spChg>
        <pc:spChg chg="del">
          <ac:chgData name="Sada, Mohammad" userId="S::mfsada@ucsd.edu::0c77de16-92e4-4df4-b40d-9c7bf5554b40" providerId="AD" clId="Web-{FFF08901-0236-B8AF-B4E8-EE234539485D}" dt="2025-01-01T02:22:29.338" v="619"/>
          <ac:spMkLst>
            <pc:docMk/>
            <pc:sldMk cId="2644674821" sldId="277"/>
            <ac:spMk id="302" creationId="{BE5C55DB-A401-AE1D-F576-69710A63EF40}"/>
          </ac:spMkLst>
        </pc:spChg>
        <pc:grpChg chg="add del mod">
          <ac:chgData name="Sada, Mohammad" userId="S::mfsada@ucsd.edu::0c77de16-92e4-4df4-b40d-9c7bf5554b40" providerId="AD" clId="Web-{FFF08901-0236-B8AF-B4E8-EE234539485D}" dt="2025-01-01T02:23:31.057" v="640"/>
          <ac:grpSpMkLst>
            <pc:docMk/>
            <pc:sldMk cId="2644674821" sldId="277"/>
            <ac:grpSpMk id="3" creationId="{757021C4-E600-3BB0-6337-60A16E641BF5}"/>
          </ac:grpSpMkLst>
        </pc:grpChg>
        <pc:grpChg chg="add del mod">
          <ac:chgData name="Sada, Mohammad" userId="S::mfsada@ucsd.edu::0c77de16-92e4-4df4-b40d-9c7bf5554b40" providerId="AD" clId="Web-{FFF08901-0236-B8AF-B4E8-EE234539485D}" dt="2025-01-01T02:25:03.322" v="685"/>
          <ac:grpSpMkLst>
            <pc:docMk/>
            <pc:sldMk cId="2644674821" sldId="277"/>
            <ac:grpSpMk id="6" creationId="{823A0E68-6558-51A4-0219-DE3559027569}"/>
          </ac:grpSpMkLst>
        </pc:grpChg>
        <pc:grpChg chg="add">
          <ac:chgData name="Sada, Mohammad" userId="S::mfsada@ucsd.edu::0c77de16-92e4-4df4-b40d-9c7bf5554b40" providerId="AD" clId="Web-{FFF08901-0236-B8AF-B4E8-EE234539485D}" dt="2025-01-01T02:24:09.807" v="655"/>
          <ac:grpSpMkLst>
            <pc:docMk/>
            <pc:sldMk cId="2644674821" sldId="277"/>
            <ac:grpSpMk id="12" creationId="{3D1B47B9-CD2C-7508-0C4E-E16BFD510568}"/>
          </ac:grpSpMkLst>
        </pc:grpChg>
        <pc:grpChg chg="del">
          <ac:chgData name="Sada, Mohammad" userId="S::mfsada@ucsd.edu::0c77de16-92e4-4df4-b40d-9c7bf5554b40" providerId="AD" clId="Web-{FFF08901-0236-B8AF-B4E8-EE234539485D}" dt="2025-01-01T02:22:32.307" v="621"/>
          <ac:grpSpMkLst>
            <pc:docMk/>
            <pc:sldMk cId="2644674821" sldId="277"/>
            <ac:grpSpMk id="56" creationId="{451E5451-B88F-4AE8-4282-363C8461EDFB}"/>
          </ac:grpSpMkLst>
        </pc:grpChg>
        <pc:grpChg chg="mod">
          <ac:chgData name="Sada, Mohammad" userId="S::mfsada@ucsd.edu::0c77de16-92e4-4df4-b40d-9c7bf5554b40" providerId="AD" clId="Web-{FFF08901-0236-B8AF-B4E8-EE234539485D}" dt="2025-01-01T02:22:54.369" v="626" actId="1076"/>
          <ac:grpSpMkLst>
            <pc:docMk/>
            <pc:sldMk cId="2644674821" sldId="277"/>
            <ac:grpSpMk id="57" creationId="{5957675E-762C-95B8-7325-5A3A96ADCB3A}"/>
          </ac:grpSpMkLst>
        </pc:grpChg>
        <pc:grpChg chg="mod">
          <ac:chgData name="Sada, Mohammad" userId="S::mfsada@ucsd.edu::0c77de16-92e4-4df4-b40d-9c7bf5554b40" providerId="AD" clId="Web-{FFF08901-0236-B8AF-B4E8-EE234539485D}" dt="2025-01-01T02:22:54.369" v="627" actId="1076"/>
          <ac:grpSpMkLst>
            <pc:docMk/>
            <pc:sldMk cId="2644674821" sldId="277"/>
            <ac:grpSpMk id="265" creationId="{0B864648-0B64-680F-48CA-A31224A3267B}"/>
          </ac:grpSpMkLst>
        </pc:grpChg>
        <pc:grpChg chg="del">
          <ac:chgData name="Sada, Mohammad" userId="S::mfsada@ucsd.edu::0c77de16-92e4-4df4-b40d-9c7bf5554b40" providerId="AD" clId="Web-{FFF08901-0236-B8AF-B4E8-EE234539485D}" dt="2025-01-01T02:22:24.495" v="618"/>
          <ac:grpSpMkLst>
            <pc:docMk/>
            <pc:sldMk cId="2644674821" sldId="277"/>
            <ac:grpSpMk id="300" creationId="{CCE43280-6D0F-EF46-AAA8-80AE24187672}"/>
          </ac:grpSpMkLst>
        </pc:grpChg>
        <pc:picChg chg="del mod topLvl">
          <ac:chgData name="Sada, Mohammad" userId="S::mfsada@ucsd.edu::0c77de16-92e4-4df4-b40d-9c7bf5554b40" providerId="AD" clId="Web-{FFF08901-0236-B8AF-B4E8-EE234539485D}" dt="2025-01-01T02:25:03.322" v="685"/>
          <ac:picMkLst>
            <pc:docMk/>
            <pc:sldMk cId="2644674821" sldId="277"/>
            <ac:picMk id="9" creationId="{DB3F400C-7896-2836-8518-430ECD0A889E}"/>
          </ac:picMkLst>
        </pc:picChg>
        <pc:picChg chg="add mod">
          <ac:chgData name="Sada, Mohammad" userId="S::mfsada@ucsd.edu::0c77de16-92e4-4df4-b40d-9c7bf5554b40" providerId="AD" clId="Web-{FFF08901-0236-B8AF-B4E8-EE234539485D}" dt="2025-01-01T02:25:32.041" v="688" actId="1076"/>
          <ac:picMkLst>
            <pc:docMk/>
            <pc:sldMk cId="2644674821" sldId="277"/>
            <ac:picMk id="27" creationId="{FD4D4857-4EAB-8BD0-0D33-DB6DDA73E3BA}"/>
          </ac:picMkLst>
        </pc:picChg>
        <pc:picChg chg="mod">
          <ac:chgData name="Sada, Mohammad" userId="S::mfsada@ucsd.edu::0c77de16-92e4-4df4-b40d-9c7bf5554b40" providerId="AD" clId="Web-{FFF08901-0236-B8AF-B4E8-EE234539485D}" dt="2025-01-01T02:22:54.385" v="629" actId="1076"/>
          <ac:picMkLst>
            <pc:docMk/>
            <pc:sldMk cId="2644674821" sldId="277"/>
            <ac:picMk id="283" creationId="{C5269F5C-CD25-C882-5D10-FCC9A17180D4}"/>
          </ac:picMkLst>
        </pc:picChg>
        <pc:picChg chg="mod">
          <ac:chgData name="Sada, Mohammad" userId="S::mfsada@ucsd.edu::0c77de16-92e4-4df4-b40d-9c7bf5554b40" providerId="AD" clId="Web-{FFF08901-0236-B8AF-B4E8-EE234539485D}" dt="2025-01-01T02:22:54.401" v="631" actId="1076"/>
          <ac:picMkLst>
            <pc:docMk/>
            <pc:sldMk cId="2644674821" sldId="277"/>
            <ac:picMk id="285" creationId="{E5F9971B-C644-00AC-54BA-C4F14BCB827E}"/>
          </ac:picMkLst>
        </pc:picChg>
        <pc:cxnChg chg="add mod">
          <ac:chgData name="Sada, Mohammad" userId="S::mfsada@ucsd.edu::0c77de16-92e4-4df4-b40d-9c7bf5554b40" providerId="AD" clId="Web-{FFF08901-0236-B8AF-B4E8-EE234539485D}" dt="2025-01-01T02:25:46.275" v="691" actId="1076"/>
          <ac:cxnSpMkLst>
            <pc:docMk/>
            <pc:sldMk cId="2644674821" sldId="277"/>
            <ac:cxnSpMk id="29" creationId="{AB216CFE-5B26-97AD-DD35-BA96E09938D8}"/>
          </ac:cxnSpMkLst>
        </pc:cxnChg>
        <pc:cxnChg chg="add del mod">
          <ac:chgData name="Sada, Mohammad" userId="S::mfsada@ucsd.edu::0c77de16-92e4-4df4-b40d-9c7bf5554b40" providerId="AD" clId="Web-{FFF08901-0236-B8AF-B4E8-EE234539485D}" dt="2025-01-01T02:25:50.025" v="693"/>
          <ac:cxnSpMkLst>
            <pc:docMk/>
            <pc:sldMk cId="2644674821" sldId="277"/>
            <ac:cxnSpMk id="30" creationId="{7C2C9653-9A42-1BBA-3786-527AF8AD48DE}"/>
          </ac:cxnSpMkLst>
        </pc:cxnChg>
      </pc:sldChg>
      <pc:sldChg chg="addSp delSp modSp add replId modTransition">
        <pc:chgData name="Sada, Mohammad" userId="S::mfsada@ucsd.edu::0c77de16-92e4-4df4-b40d-9c7bf5554b40" providerId="AD" clId="Web-{FFF08901-0236-B8AF-B4E8-EE234539485D}" dt="2025-01-01T02:32:50.606" v="976"/>
        <pc:sldMkLst>
          <pc:docMk/>
          <pc:sldMk cId="536689051" sldId="278"/>
        </pc:sldMkLst>
        <pc:spChg chg="add mod">
          <ac:chgData name="Sada, Mohammad" userId="S::mfsada@ucsd.edu::0c77de16-92e4-4df4-b40d-9c7bf5554b40" providerId="AD" clId="Web-{FFF08901-0236-B8AF-B4E8-EE234539485D}" dt="2025-01-01T02:28:17.134" v="763" actId="20577"/>
          <ac:spMkLst>
            <pc:docMk/>
            <pc:sldMk cId="536689051" sldId="278"/>
            <ac:spMk id="3" creationId="{8B1ED093-F096-D051-7BCC-63BADF08017E}"/>
          </ac:spMkLst>
        </pc:spChg>
        <pc:spChg chg="del">
          <ac:chgData name="Sada, Mohammad" userId="S::mfsada@ucsd.edu::0c77de16-92e4-4df4-b40d-9c7bf5554b40" providerId="AD" clId="Web-{FFF08901-0236-B8AF-B4E8-EE234539485D}" dt="2025-01-01T02:27:29.212" v="726"/>
          <ac:spMkLst>
            <pc:docMk/>
            <pc:sldMk cId="536689051" sldId="278"/>
            <ac:spMk id="8" creationId="{FFFB1E7F-8689-728B-6E3C-12B6F8B3D3AE}"/>
          </ac:spMkLst>
        </pc:spChg>
        <pc:spChg chg="del">
          <ac:chgData name="Sada, Mohammad" userId="S::mfsada@ucsd.edu::0c77de16-92e4-4df4-b40d-9c7bf5554b40" providerId="AD" clId="Web-{FFF08901-0236-B8AF-B4E8-EE234539485D}" dt="2025-01-01T02:27:29.212" v="724"/>
          <ac:spMkLst>
            <pc:docMk/>
            <pc:sldMk cId="536689051" sldId="278"/>
            <ac:spMk id="21" creationId="{DD964CE5-AA50-C984-E333-553A4E9D9E62}"/>
          </ac:spMkLst>
        </pc:spChg>
        <pc:spChg chg="del">
          <ac:chgData name="Sada, Mohammad" userId="S::mfsada@ucsd.edu::0c77de16-92e4-4df4-b40d-9c7bf5554b40" providerId="AD" clId="Web-{FFF08901-0236-B8AF-B4E8-EE234539485D}" dt="2025-01-01T02:27:29.212" v="723"/>
          <ac:spMkLst>
            <pc:docMk/>
            <pc:sldMk cId="536689051" sldId="278"/>
            <ac:spMk id="22" creationId="{C1A357EF-B3FE-6531-497C-55A66BD0E5BD}"/>
          </ac:spMkLst>
        </pc:spChg>
        <pc:spChg chg="del">
          <ac:chgData name="Sada, Mohammad" userId="S::mfsada@ucsd.edu::0c77de16-92e4-4df4-b40d-9c7bf5554b40" providerId="AD" clId="Web-{FFF08901-0236-B8AF-B4E8-EE234539485D}" dt="2025-01-01T02:27:29.212" v="721"/>
          <ac:spMkLst>
            <pc:docMk/>
            <pc:sldMk cId="536689051" sldId="278"/>
            <ac:spMk id="31" creationId="{68B0F72A-054C-91BC-82C0-053307605344}"/>
          </ac:spMkLst>
        </pc:spChg>
        <pc:spChg chg="del">
          <ac:chgData name="Sada, Mohammad" userId="S::mfsada@ucsd.edu::0c77de16-92e4-4df4-b40d-9c7bf5554b40" providerId="AD" clId="Web-{FFF08901-0236-B8AF-B4E8-EE234539485D}" dt="2025-01-01T02:27:29.212" v="720"/>
          <ac:spMkLst>
            <pc:docMk/>
            <pc:sldMk cId="536689051" sldId="278"/>
            <ac:spMk id="32" creationId="{FF3514CF-8F6C-29C8-8A72-F9592EF163D3}"/>
          </ac:spMkLst>
        </pc:spChg>
        <pc:spChg chg="del">
          <ac:chgData name="Sada, Mohammad" userId="S::mfsada@ucsd.edu::0c77de16-92e4-4df4-b40d-9c7bf5554b40" providerId="AD" clId="Web-{FFF08901-0236-B8AF-B4E8-EE234539485D}" dt="2025-01-01T02:27:29.212" v="719"/>
          <ac:spMkLst>
            <pc:docMk/>
            <pc:sldMk cId="536689051" sldId="278"/>
            <ac:spMk id="33" creationId="{261CCEEB-47CC-FE89-1B56-7A2EA304876E}"/>
          </ac:spMkLst>
        </pc:spChg>
        <pc:spChg chg="del">
          <ac:chgData name="Sada, Mohammad" userId="S::mfsada@ucsd.edu::0c77de16-92e4-4df4-b40d-9c7bf5554b40" providerId="AD" clId="Web-{FFF08901-0236-B8AF-B4E8-EE234539485D}" dt="2025-01-01T02:27:29.212" v="718"/>
          <ac:spMkLst>
            <pc:docMk/>
            <pc:sldMk cId="536689051" sldId="278"/>
            <ac:spMk id="34" creationId="{B557081D-926A-1FFC-6790-E72EE61544C4}"/>
          </ac:spMkLst>
        </pc:spChg>
        <pc:spChg chg="mod topLvl">
          <ac:chgData name="Sada, Mohammad" userId="S::mfsada@ucsd.edu::0c77de16-92e4-4df4-b40d-9c7bf5554b40" providerId="AD" clId="Web-{FFF08901-0236-B8AF-B4E8-EE234539485D}" dt="2025-01-01T02:27:46.602" v="740" actId="20577"/>
          <ac:spMkLst>
            <pc:docMk/>
            <pc:sldMk cId="536689051" sldId="278"/>
            <ac:spMk id="58" creationId="{C8BE2ED8-2FC2-5FF1-3BF4-9D630F7351EB}"/>
          </ac:spMkLst>
        </pc:spChg>
        <pc:spChg chg="del">
          <ac:chgData name="Sada, Mohammad" userId="S::mfsada@ucsd.edu::0c77de16-92e4-4df4-b40d-9c7bf5554b40" providerId="AD" clId="Web-{FFF08901-0236-B8AF-B4E8-EE234539485D}" dt="2025-01-01T02:27:29.212" v="732"/>
          <ac:spMkLst>
            <pc:docMk/>
            <pc:sldMk cId="536689051" sldId="278"/>
            <ac:spMk id="282" creationId="{82F08462-0AE2-A55E-0F6B-3E02DF930BDF}"/>
          </ac:spMkLst>
        </pc:spChg>
        <pc:spChg chg="del">
          <ac:chgData name="Sada, Mohammad" userId="S::mfsada@ucsd.edu::0c77de16-92e4-4df4-b40d-9c7bf5554b40" providerId="AD" clId="Web-{FFF08901-0236-B8AF-B4E8-EE234539485D}" dt="2025-01-01T02:27:29.212" v="730"/>
          <ac:spMkLst>
            <pc:docMk/>
            <pc:sldMk cId="536689051" sldId="278"/>
            <ac:spMk id="284" creationId="{669F2B1A-B9FE-47F0-39AA-DEA961792714}"/>
          </ac:spMkLst>
        </pc:spChg>
        <pc:spChg chg="del">
          <ac:chgData name="Sada, Mohammad" userId="S::mfsada@ucsd.edu::0c77de16-92e4-4df4-b40d-9c7bf5554b40" providerId="AD" clId="Web-{FFF08901-0236-B8AF-B4E8-EE234539485D}" dt="2025-01-01T02:27:29.212" v="728"/>
          <ac:spMkLst>
            <pc:docMk/>
            <pc:sldMk cId="536689051" sldId="278"/>
            <ac:spMk id="287" creationId="{92DA6CDA-91ED-5A42-AD46-8698B60C0C01}"/>
          </ac:spMkLst>
        </pc:spChg>
        <pc:spChg chg="del">
          <ac:chgData name="Sada, Mohammad" userId="S::mfsada@ucsd.edu::0c77de16-92e4-4df4-b40d-9c7bf5554b40" providerId="AD" clId="Web-{FFF08901-0236-B8AF-B4E8-EE234539485D}" dt="2025-01-01T02:27:29.212" v="727"/>
          <ac:spMkLst>
            <pc:docMk/>
            <pc:sldMk cId="536689051" sldId="278"/>
            <ac:spMk id="296" creationId="{282C327E-CCCC-6E7F-551B-D37466238226}"/>
          </ac:spMkLst>
        </pc:spChg>
        <pc:grpChg chg="del">
          <ac:chgData name="Sada, Mohammad" userId="S::mfsada@ucsd.edu::0c77de16-92e4-4df4-b40d-9c7bf5554b40" providerId="AD" clId="Web-{FFF08901-0236-B8AF-B4E8-EE234539485D}" dt="2025-01-01T02:27:29.212" v="725"/>
          <ac:grpSpMkLst>
            <pc:docMk/>
            <pc:sldMk cId="536689051" sldId="278"/>
            <ac:grpSpMk id="12" creationId="{3D1B47B9-CD2C-7508-0C4E-E16BFD510568}"/>
          </ac:grpSpMkLst>
        </pc:grpChg>
        <pc:grpChg chg="del mod">
          <ac:chgData name="Sada, Mohammad" userId="S::mfsada@ucsd.edu::0c77de16-92e4-4df4-b40d-9c7bf5554b40" providerId="AD" clId="Web-{FFF08901-0236-B8AF-B4E8-EE234539485D}" dt="2025-01-01T02:27:43.431" v="738"/>
          <ac:grpSpMkLst>
            <pc:docMk/>
            <pc:sldMk cId="536689051" sldId="278"/>
            <ac:grpSpMk id="57" creationId="{5957675E-762C-95B8-7325-5A3A96ADCB3A}"/>
          </ac:grpSpMkLst>
        </pc:grpChg>
        <pc:grpChg chg="del">
          <ac:chgData name="Sada, Mohammad" userId="S::mfsada@ucsd.edu::0c77de16-92e4-4df4-b40d-9c7bf5554b40" providerId="AD" clId="Web-{FFF08901-0236-B8AF-B4E8-EE234539485D}" dt="2025-01-01T02:27:29.212" v="733"/>
          <ac:grpSpMkLst>
            <pc:docMk/>
            <pc:sldMk cId="536689051" sldId="278"/>
            <ac:grpSpMk id="265" creationId="{0B864648-0B64-680F-48CA-A31224A3267B}"/>
          </ac:grpSpMkLst>
        </pc:grpChg>
        <pc:picChg chg="del">
          <ac:chgData name="Sada, Mohammad" userId="S::mfsada@ucsd.edu::0c77de16-92e4-4df4-b40d-9c7bf5554b40" providerId="AD" clId="Web-{FFF08901-0236-B8AF-B4E8-EE234539485D}" dt="2025-01-01T02:27:29.212" v="722"/>
          <ac:picMkLst>
            <pc:docMk/>
            <pc:sldMk cId="536689051" sldId="278"/>
            <ac:picMk id="27" creationId="{FD4D4857-4EAB-8BD0-0D33-DB6DDA73E3BA}"/>
          </ac:picMkLst>
        </pc:picChg>
        <pc:picChg chg="del topLvl">
          <ac:chgData name="Sada, Mohammad" userId="S::mfsada@ucsd.edu::0c77de16-92e4-4df4-b40d-9c7bf5554b40" providerId="AD" clId="Web-{FFF08901-0236-B8AF-B4E8-EE234539485D}" dt="2025-01-01T02:27:43.431" v="738"/>
          <ac:picMkLst>
            <pc:docMk/>
            <pc:sldMk cId="536689051" sldId="278"/>
            <ac:picMk id="62" creationId="{646E3F2C-22A4-A99E-D879-EBD25CF9EA9A}"/>
          </ac:picMkLst>
        </pc:picChg>
        <pc:picChg chg="del">
          <ac:chgData name="Sada, Mohammad" userId="S::mfsada@ucsd.edu::0c77de16-92e4-4df4-b40d-9c7bf5554b40" providerId="AD" clId="Web-{FFF08901-0236-B8AF-B4E8-EE234539485D}" dt="2025-01-01T02:27:29.212" v="731"/>
          <ac:picMkLst>
            <pc:docMk/>
            <pc:sldMk cId="536689051" sldId="278"/>
            <ac:picMk id="283" creationId="{C5269F5C-CD25-C882-5D10-FCC9A17180D4}"/>
          </ac:picMkLst>
        </pc:picChg>
        <pc:picChg chg="del">
          <ac:chgData name="Sada, Mohammad" userId="S::mfsada@ucsd.edu::0c77de16-92e4-4df4-b40d-9c7bf5554b40" providerId="AD" clId="Web-{FFF08901-0236-B8AF-B4E8-EE234539485D}" dt="2025-01-01T02:27:29.212" v="729"/>
          <ac:picMkLst>
            <pc:docMk/>
            <pc:sldMk cId="536689051" sldId="278"/>
            <ac:picMk id="285" creationId="{E5F9971B-C644-00AC-54BA-C4F14BCB827E}"/>
          </ac:picMkLst>
        </pc:picChg>
        <pc:cxnChg chg="del">
          <ac:chgData name="Sada, Mohammad" userId="S::mfsada@ucsd.edu::0c77de16-92e4-4df4-b40d-9c7bf5554b40" providerId="AD" clId="Web-{FFF08901-0236-B8AF-B4E8-EE234539485D}" dt="2025-01-01T02:27:31.103" v="734"/>
          <ac:cxnSpMkLst>
            <pc:docMk/>
            <pc:sldMk cId="536689051" sldId="278"/>
            <ac:cxnSpMk id="29" creationId="{AB216CFE-5B26-97AD-DD35-BA96E09938D8}"/>
          </ac:cxnSpMkLst>
        </pc:cxnChg>
      </pc:sldChg>
      <pc:sldChg chg="delSp modSp add replId modTransition">
        <pc:chgData name="Sada, Mohammad" userId="S::mfsada@ucsd.edu::0c77de16-92e4-4df4-b40d-9c7bf5554b40" providerId="AD" clId="Web-{FFF08901-0236-B8AF-B4E8-EE234539485D}" dt="2025-01-01T02:32:50.606" v="977"/>
        <pc:sldMkLst>
          <pc:docMk/>
          <pc:sldMk cId="2814285503" sldId="279"/>
        </pc:sldMkLst>
        <pc:spChg chg="mod">
          <ac:chgData name="Sada, Mohammad" userId="S::mfsada@ucsd.edu::0c77de16-92e4-4df4-b40d-9c7bf5554b40" providerId="AD" clId="Web-{FFF08901-0236-B8AF-B4E8-EE234539485D}" dt="2025-01-01T02:28:31.337" v="769" actId="20577"/>
          <ac:spMkLst>
            <pc:docMk/>
            <pc:sldMk cId="2814285503" sldId="279"/>
            <ac:spMk id="3" creationId="{8B1ED093-F096-D051-7BCC-63BADF08017E}"/>
          </ac:spMkLst>
        </pc:spChg>
        <pc:spChg chg="del">
          <ac:chgData name="Sada, Mohammad" userId="S::mfsada@ucsd.edu::0c77de16-92e4-4df4-b40d-9c7bf5554b40" providerId="AD" clId="Web-{FFF08901-0236-B8AF-B4E8-EE234539485D}" dt="2025-01-01T02:28:27.899" v="766"/>
          <ac:spMkLst>
            <pc:docMk/>
            <pc:sldMk cId="2814285503" sldId="279"/>
            <ac:spMk id="58" creationId="{C8BE2ED8-2FC2-5FF1-3BF4-9D630F7351EB}"/>
          </ac:spMkLst>
        </pc:spChg>
        <pc:spChg chg="del">
          <ac:chgData name="Sada, Mohammad" userId="S::mfsada@ucsd.edu::0c77de16-92e4-4df4-b40d-9c7bf5554b40" providerId="AD" clId="Web-{FFF08901-0236-B8AF-B4E8-EE234539485D}" dt="2025-01-01T02:28:27.899" v="765"/>
          <ac:spMkLst>
            <pc:docMk/>
            <pc:sldMk cId="2814285503" sldId="279"/>
            <ac:spMk id="289" creationId="{B4609FD2-7A65-347E-B8CC-8C841D8E594C}"/>
          </ac:spMkLst>
        </pc:spChg>
      </pc:sldChg>
      <pc:sldChg chg="addSp modSp add replId modTransition">
        <pc:chgData name="Sada, Mohammad" userId="S::mfsada@ucsd.edu::0c77de16-92e4-4df4-b40d-9c7bf5554b40" providerId="AD" clId="Web-{FFF08901-0236-B8AF-B4E8-EE234539485D}" dt="2025-01-01T02:32:50.606" v="978"/>
        <pc:sldMkLst>
          <pc:docMk/>
          <pc:sldMk cId="395626357" sldId="280"/>
        </pc:sldMkLst>
        <pc:spChg chg="add mod">
          <ac:chgData name="Sada, Mohammad" userId="S::mfsada@ucsd.edu::0c77de16-92e4-4df4-b40d-9c7bf5554b40" providerId="AD" clId="Web-{FFF08901-0236-B8AF-B4E8-EE234539485D}" dt="2025-01-01T02:31:37.335" v="913" actId="20577"/>
          <ac:spMkLst>
            <pc:docMk/>
            <pc:sldMk cId="395626357" sldId="280"/>
            <ac:spMk id="2" creationId="{7B7F2C93-AFDB-94D3-11B5-B6EB2FDD0516}"/>
          </ac:spMkLst>
        </pc:spChg>
        <pc:spChg chg="mod">
          <ac:chgData name="Sada, Mohammad" userId="S::mfsada@ucsd.edu::0c77de16-92e4-4df4-b40d-9c7bf5554b40" providerId="AD" clId="Web-{FFF08901-0236-B8AF-B4E8-EE234539485D}" dt="2025-01-01T02:31:38.867" v="914" actId="20577"/>
          <ac:spMkLst>
            <pc:docMk/>
            <pc:sldMk cId="395626357" sldId="280"/>
            <ac:spMk id="3" creationId="{8B1ED093-F096-D051-7BCC-63BADF08017E}"/>
          </ac:spMkLst>
        </pc:spChg>
      </pc:sldChg>
      <pc:sldChg chg="modSp add replId modTransition">
        <pc:chgData name="Sada, Mohammad" userId="S::mfsada@ucsd.edu::0c77de16-92e4-4df4-b40d-9c7bf5554b40" providerId="AD" clId="Web-{FFF08901-0236-B8AF-B4E8-EE234539485D}" dt="2025-01-01T02:32:50.606" v="979"/>
        <pc:sldMkLst>
          <pc:docMk/>
          <pc:sldMk cId="1767698695" sldId="281"/>
        </pc:sldMkLst>
        <pc:spChg chg="mod">
          <ac:chgData name="Sada, Mohammad" userId="S::mfsada@ucsd.edu::0c77de16-92e4-4df4-b40d-9c7bf5554b40" providerId="AD" clId="Web-{FFF08901-0236-B8AF-B4E8-EE234539485D}" dt="2025-01-01T02:32:44.247" v="969" actId="20577"/>
          <ac:spMkLst>
            <pc:docMk/>
            <pc:sldMk cId="1767698695" sldId="281"/>
            <ac:spMk id="2" creationId="{7B7F2C93-AFDB-94D3-11B5-B6EB2FDD0516}"/>
          </ac:spMkLst>
        </pc:spChg>
        <pc:spChg chg="mod">
          <ac:chgData name="Sada, Mohammad" userId="S::mfsada@ucsd.edu::0c77de16-92e4-4df4-b40d-9c7bf5554b40" providerId="AD" clId="Web-{FFF08901-0236-B8AF-B4E8-EE234539485D}" dt="2025-01-01T02:32:05.617" v="931" actId="20577"/>
          <ac:spMkLst>
            <pc:docMk/>
            <pc:sldMk cId="1767698695" sldId="281"/>
            <ac:spMk id="3" creationId="{8B1ED093-F096-D051-7BCC-63BADF08017E}"/>
          </ac:spMkLst>
        </pc:spChg>
      </pc:sldChg>
      <pc:sldChg chg="delSp modSp add del replId">
        <pc:chgData name="Sada, Mohammad" userId="S::mfsada@ucsd.edu::0c77de16-92e4-4df4-b40d-9c7bf5554b40" providerId="AD" clId="Web-{FFF08901-0236-B8AF-B4E8-EE234539485D}" dt="2025-01-01T02:31:58.663" v="922"/>
        <pc:sldMkLst>
          <pc:docMk/>
          <pc:sldMk cId="3394190071" sldId="281"/>
        </pc:sldMkLst>
        <pc:spChg chg="del">
          <ac:chgData name="Sada, Mohammad" userId="S::mfsada@ucsd.edu::0c77de16-92e4-4df4-b40d-9c7bf5554b40" providerId="AD" clId="Web-{FFF08901-0236-B8AF-B4E8-EE234539485D}" dt="2025-01-01T02:31:50.835" v="916"/>
          <ac:spMkLst>
            <pc:docMk/>
            <pc:sldMk cId="3394190071" sldId="281"/>
            <ac:spMk id="2" creationId="{7B7F2C93-AFDB-94D3-11B5-B6EB2FDD0516}"/>
          </ac:spMkLst>
        </pc:spChg>
        <pc:spChg chg="mod">
          <ac:chgData name="Sada, Mohammad" userId="S::mfsada@ucsd.edu::0c77de16-92e4-4df4-b40d-9c7bf5554b40" providerId="AD" clId="Web-{FFF08901-0236-B8AF-B4E8-EE234539485D}" dt="2025-01-01T02:31:58.195" v="921" actId="20577"/>
          <ac:spMkLst>
            <pc:docMk/>
            <pc:sldMk cId="3394190071" sldId="281"/>
            <ac:spMk id="3" creationId="{8B1ED093-F096-D051-7BCC-63BADF08017E}"/>
          </ac:spMkLst>
        </pc:spChg>
      </pc:sldChg>
    </pc:docChg>
  </pc:docChgLst>
  <pc:docChgLst>
    <pc:chgData name="Sada, Mohammad Firas" userId="S::mfsada@ucsd.edu::0c77de16-92e4-4df4-b40d-9c7bf5554b40" providerId="AD" clId="Web-{DCBC687B-4DA9-8E1C-93DD-F5246FA53837}"/>
    <pc:docChg chg="modSld">
      <pc:chgData name="Sada, Mohammad Firas" userId="S::mfsada@ucsd.edu::0c77de16-92e4-4df4-b40d-9c7bf5554b40" providerId="AD" clId="Web-{DCBC687B-4DA9-8E1C-93DD-F5246FA53837}" dt="2025-01-21T03:27:54.858" v="67" actId="20577"/>
      <pc:docMkLst>
        <pc:docMk/>
      </pc:docMkLst>
      <pc:sldChg chg="modSp">
        <pc:chgData name="Sada, Mohammad Firas" userId="S::mfsada@ucsd.edu::0c77de16-92e4-4df4-b40d-9c7bf5554b40" providerId="AD" clId="Web-{DCBC687B-4DA9-8E1C-93DD-F5246FA53837}" dt="2025-01-21T03:27:54.858" v="67" actId="20577"/>
        <pc:sldMkLst>
          <pc:docMk/>
          <pc:sldMk cId="0" sldId="256"/>
        </pc:sldMkLst>
        <pc:spChg chg="mod">
          <ac:chgData name="Sada, Mohammad Firas" userId="S::mfsada@ucsd.edu::0c77de16-92e4-4df4-b40d-9c7bf5554b40" providerId="AD" clId="Web-{DCBC687B-4DA9-8E1C-93DD-F5246FA53837}" dt="2025-01-21T03:27:54.858" v="67" actId="20577"/>
          <ac:spMkLst>
            <pc:docMk/>
            <pc:sldMk cId="0" sldId="256"/>
            <ac:spMk id="155" creationId="{00000000-0000-0000-0000-000000000000}"/>
          </ac:spMkLst>
        </pc:spChg>
      </pc:sldChg>
    </pc:docChg>
  </pc:docChgLst>
  <pc:docChgLst>
    <pc:chgData name="Sada, Mohammad" userId="S::mfsada@ucsd.edu::0c77de16-92e4-4df4-b40d-9c7bf5554b40" providerId="AD" clId="Web-{7C851044-1F32-3F22-9C25-EFB177094A98}"/>
    <pc:docChg chg="addSld delSld modSld sldOrd">
      <pc:chgData name="Sada, Mohammad" userId="S::mfsada@ucsd.edu::0c77de16-92e4-4df4-b40d-9c7bf5554b40" providerId="AD" clId="Web-{7C851044-1F32-3F22-9C25-EFB177094A98}" dt="2025-01-10T00:37:00.723" v="48"/>
      <pc:docMkLst>
        <pc:docMk/>
      </pc:docMkLst>
      <pc:sldChg chg="new del">
        <pc:chgData name="Sada, Mohammad" userId="S::mfsada@ucsd.edu::0c77de16-92e4-4df4-b40d-9c7bf5554b40" providerId="AD" clId="Web-{7C851044-1F32-3F22-9C25-EFB177094A98}" dt="2025-01-10T00:34:10.937" v="1"/>
        <pc:sldMkLst>
          <pc:docMk/>
          <pc:sldMk cId="2055022051" sldId="282"/>
        </pc:sldMkLst>
      </pc:sldChg>
      <pc:sldChg chg="addSp delSp modSp add del ord replId">
        <pc:chgData name="Sada, Mohammad" userId="S::mfsada@ucsd.edu::0c77de16-92e4-4df4-b40d-9c7bf5554b40" providerId="AD" clId="Web-{7C851044-1F32-3F22-9C25-EFB177094A98}" dt="2025-01-10T00:37:00.723" v="48"/>
        <pc:sldMkLst>
          <pc:docMk/>
          <pc:sldMk cId="3635882215" sldId="282"/>
        </pc:sldMkLst>
        <pc:spChg chg="mod">
          <ac:chgData name="Sada, Mohammad" userId="S::mfsada@ucsd.edu::0c77de16-92e4-4df4-b40d-9c7bf5554b40" providerId="AD" clId="Web-{7C851044-1F32-3F22-9C25-EFB177094A98}" dt="2025-01-10T00:34:42.328" v="10" actId="1076"/>
          <ac:spMkLst>
            <pc:docMk/>
            <pc:sldMk cId="3635882215" sldId="282"/>
            <ac:spMk id="311" creationId="{00000000-0000-0000-0000-000000000000}"/>
          </ac:spMkLst>
        </pc:spChg>
        <pc:grpChg chg="add">
          <ac:chgData name="Sada, Mohammad" userId="S::mfsada@ucsd.edu::0c77de16-92e4-4df4-b40d-9c7bf5554b40" providerId="AD" clId="Web-{7C851044-1F32-3F22-9C25-EFB177094A98}" dt="2025-01-10T00:36:02.377" v="43"/>
          <ac:grpSpMkLst>
            <pc:docMk/>
            <pc:sldMk cId="3635882215" sldId="282"/>
            <ac:grpSpMk id="17" creationId="{837ED744-0D61-6089-406D-8CD68EF9A51C}"/>
          </ac:grpSpMkLst>
        </pc:grpChg>
        <pc:picChg chg="add mod">
          <ac:chgData name="Sada, Mohammad" userId="S::mfsada@ucsd.edu::0c77de16-92e4-4df4-b40d-9c7bf5554b40" providerId="AD" clId="Web-{7C851044-1F32-3F22-9C25-EFB177094A98}" dt="2025-01-10T00:34:52.844" v="12" actId="1076"/>
          <ac:picMkLst>
            <pc:docMk/>
            <pc:sldMk cId="3635882215" sldId="282"/>
            <ac:picMk id="2" creationId="{04555CB6-0D18-AD0A-3B07-A446D7CBCCD4}"/>
          </ac:picMkLst>
        </pc:picChg>
        <pc:picChg chg="add mod">
          <ac:chgData name="Sada, Mohammad" userId="S::mfsada@ucsd.edu::0c77de16-92e4-4df4-b40d-9c7bf5554b40" providerId="AD" clId="Web-{7C851044-1F32-3F22-9C25-EFB177094A98}" dt="2025-01-10T00:34:55.782" v="14" actId="1076"/>
          <ac:picMkLst>
            <pc:docMk/>
            <pc:sldMk cId="3635882215" sldId="282"/>
            <ac:picMk id="3" creationId="{29940079-5FE6-891D-9C6D-ED5EE4B2F445}"/>
          </ac:picMkLst>
        </pc:picChg>
        <pc:picChg chg="add mod">
          <ac:chgData name="Sada, Mohammad" userId="S::mfsada@ucsd.edu::0c77de16-92e4-4df4-b40d-9c7bf5554b40" providerId="AD" clId="Web-{7C851044-1F32-3F22-9C25-EFB177094A98}" dt="2025-01-10T00:34:57.782" v="16" actId="1076"/>
          <ac:picMkLst>
            <pc:docMk/>
            <pc:sldMk cId="3635882215" sldId="282"/>
            <ac:picMk id="4" creationId="{E7BCE59D-349D-3B6E-E92A-C12EADEA25F1}"/>
          </ac:picMkLst>
        </pc:picChg>
        <pc:picChg chg="add mod">
          <ac:chgData name="Sada, Mohammad" userId="S::mfsada@ucsd.edu::0c77de16-92e4-4df4-b40d-9c7bf5554b40" providerId="AD" clId="Web-{7C851044-1F32-3F22-9C25-EFB177094A98}" dt="2025-01-10T00:35:00.579" v="18" actId="1076"/>
          <ac:picMkLst>
            <pc:docMk/>
            <pc:sldMk cId="3635882215" sldId="282"/>
            <ac:picMk id="5" creationId="{2B186011-FAE2-36E8-E3AB-495262D1B6CF}"/>
          </ac:picMkLst>
        </pc:picChg>
        <pc:picChg chg="add del mod">
          <ac:chgData name="Sada, Mohammad" userId="S::mfsada@ucsd.edu::0c77de16-92e4-4df4-b40d-9c7bf5554b40" providerId="AD" clId="Web-{7C851044-1F32-3F22-9C25-EFB177094A98}" dt="2025-01-10T00:35:04.845" v="20"/>
          <ac:picMkLst>
            <pc:docMk/>
            <pc:sldMk cId="3635882215" sldId="282"/>
            <ac:picMk id="6" creationId="{ACC59684-38FB-03A0-FD2B-2406562C70DB}"/>
          </ac:picMkLst>
        </pc:picChg>
        <pc:picChg chg="add mod">
          <ac:chgData name="Sada, Mohammad" userId="S::mfsada@ucsd.edu::0c77de16-92e4-4df4-b40d-9c7bf5554b40" providerId="AD" clId="Web-{7C851044-1F32-3F22-9C25-EFB177094A98}" dt="2025-01-10T00:35:10.095" v="22" actId="1076"/>
          <ac:picMkLst>
            <pc:docMk/>
            <pc:sldMk cId="3635882215" sldId="282"/>
            <ac:picMk id="7" creationId="{9B39F9AB-4387-CC71-DBF2-D1736547BE33}"/>
          </ac:picMkLst>
        </pc:picChg>
        <pc:picChg chg="add mod">
          <ac:chgData name="Sada, Mohammad" userId="S::mfsada@ucsd.edu::0c77de16-92e4-4df4-b40d-9c7bf5554b40" providerId="AD" clId="Web-{7C851044-1F32-3F22-9C25-EFB177094A98}" dt="2025-01-10T00:35:12.407" v="24" actId="1076"/>
          <ac:picMkLst>
            <pc:docMk/>
            <pc:sldMk cId="3635882215" sldId="282"/>
            <ac:picMk id="8" creationId="{574469A8-5ED1-9CBD-F089-840AD7A6C4AA}"/>
          </ac:picMkLst>
        </pc:picChg>
        <pc:picChg chg="add mod">
          <ac:chgData name="Sada, Mohammad" userId="S::mfsada@ucsd.edu::0c77de16-92e4-4df4-b40d-9c7bf5554b40" providerId="AD" clId="Web-{7C851044-1F32-3F22-9C25-EFB177094A98}" dt="2025-01-10T00:35:24.423" v="34" actId="1076"/>
          <ac:picMkLst>
            <pc:docMk/>
            <pc:sldMk cId="3635882215" sldId="282"/>
            <ac:picMk id="9" creationId="{D07703AE-63AB-5EC6-60FD-39D35F527A25}"/>
          </ac:picMkLst>
        </pc:picChg>
        <pc:picChg chg="add mod">
          <ac:chgData name="Sada, Mohammad" userId="S::mfsada@ucsd.edu::0c77de16-92e4-4df4-b40d-9c7bf5554b40" providerId="AD" clId="Web-{7C851044-1F32-3F22-9C25-EFB177094A98}" dt="2025-01-10T00:35:16.142" v="28" actId="1076"/>
          <ac:picMkLst>
            <pc:docMk/>
            <pc:sldMk cId="3635882215" sldId="282"/>
            <ac:picMk id="10" creationId="{BD7651E9-A1EB-66EB-BA3C-CD8E786425EF}"/>
          </ac:picMkLst>
        </pc:picChg>
        <pc:picChg chg="add mod">
          <ac:chgData name="Sada, Mohammad" userId="S::mfsada@ucsd.edu::0c77de16-92e4-4df4-b40d-9c7bf5554b40" providerId="AD" clId="Web-{7C851044-1F32-3F22-9C25-EFB177094A98}" dt="2025-01-10T00:35:18.282" v="30" actId="1076"/>
          <ac:picMkLst>
            <pc:docMk/>
            <pc:sldMk cId="3635882215" sldId="282"/>
            <ac:picMk id="11" creationId="{8E4A659C-9E61-E15F-DC55-44F338667ECF}"/>
          </ac:picMkLst>
        </pc:picChg>
        <pc:picChg chg="add mod">
          <ac:chgData name="Sada, Mohammad" userId="S::mfsada@ucsd.edu::0c77de16-92e4-4df4-b40d-9c7bf5554b40" providerId="AD" clId="Web-{7C851044-1F32-3F22-9C25-EFB177094A98}" dt="2025-01-10T00:35:21.642" v="33" actId="1076"/>
          <ac:picMkLst>
            <pc:docMk/>
            <pc:sldMk cId="3635882215" sldId="282"/>
            <ac:picMk id="12" creationId="{9D570E65-55FE-5FC8-78F6-6BAAD2057A26}"/>
          </ac:picMkLst>
        </pc:picChg>
        <pc:picChg chg="add mod">
          <ac:chgData name="Sada, Mohammad" userId="S::mfsada@ucsd.edu::0c77de16-92e4-4df4-b40d-9c7bf5554b40" providerId="AD" clId="Web-{7C851044-1F32-3F22-9C25-EFB177094A98}" dt="2025-01-10T00:35:26.720" v="36" actId="1076"/>
          <ac:picMkLst>
            <pc:docMk/>
            <pc:sldMk cId="3635882215" sldId="282"/>
            <ac:picMk id="13" creationId="{0F2256BD-9397-C58E-7479-9D4CB5753105}"/>
          </ac:picMkLst>
        </pc:picChg>
        <pc:picChg chg="add mod">
          <ac:chgData name="Sada, Mohammad" userId="S::mfsada@ucsd.edu::0c77de16-92e4-4df4-b40d-9c7bf5554b40" providerId="AD" clId="Web-{7C851044-1F32-3F22-9C25-EFB177094A98}" dt="2025-01-10T00:35:29.205" v="38" actId="1076"/>
          <ac:picMkLst>
            <pc:docMk/>
            <pc:sldMk cId="3635882215" sldId="282"/>
            <ac:picMk id="14" creationId="{FBE639B1-EF0A-5AB3-CC5A-FB68E4DC4BAB}"/>
          </ac:picMkLst>
        </pc:picChg>
        <pc:picChg chg="add mod">
          <ac:chgData name="Sada, Mohammad" userId="S::mfsada@ucsd.edu::0c77de16-92e4-4df4-b40d-9c7bf5554b40" providerId="AD" clId="Web-{7C851044-1F32-3F22-9C25-EFB177094A98}" dt="2025-01-10T00:35:32.470" v="40" actId="1076"/>
          <ac:picMkLst>
            <pc:docMk/>
            <pc:sldMk cId="3635882215" sldId="282"/>
            <ac:picMk id="15" creationId="{DD10254E-0CF6-A94C-8E43-8A0B0ECCBA07}"/>
          </ac:picMkLst>
        </pc:picChg>
        <pc:picChg chg="add mod">
          <ac:chgData name="Sada, Mohammad" userId="S::mfsada@ucsd.edu::0c77de16-92e4-4df4-b40d-9c7bf5554b40" providerId="AD" clId="Web-{7C851044-1F32-3F22-9C25-EFB177094A98}" dt="2025-01-10T00:35:34.673" v="42" actId="1076"/>
          <ac:picMkLst>
            <pc:docMk/>
            <pc:sldMk cId="3635882215" sldId="282"/>
            <ac:picMk id="16" creationId="{109C3AB8-59D2-DAA0-9A08-FDE8CD875FD7}"/>
          </ac:picMkLst>
        </pc:picChg>
      </pc:sldChg>
      <pc:sldChg chg="addSp modSp add del ord replId">
        <pc:chgData name="Sada, Mohammad" userId="S::mfsada@ucsd.edu::0c77de16-92e4-4df4-b40d-9c7bf5554b40" providerId="AD" clId="Web-{7C851044-1F32-3F22-9C25-EFB177094A98}" dt="2025-01-10T00:37:00.723" v="47"/>
        <pc:sldMkLst>
          <pc:docMk/>
          <pc:sldMk cId="780317613" sldId="283"/>
        </pc:sldMkLst>
        <pc:grpChg chg="add mod">
          <ac:chgData name="Sada, Mohammad" userId="S::mfsada@ucsd.edu::0c77de16-92e4-4df4-b40d-9c7bf5554b40" providerId="AD" clId="Web-{7C851044-1F32-3F22-9C25-EFB177094A98}" dt="2025-01-10T00:36:19.393" v="46" actId="1076"/>
          <ac:grpSpMkLst>
            <pc:docMk/>
            <pc:sldMk cId="780317613" sldId="283"/>
            <ac:grpSpMk id="17" creationId="{6B58330F-F70D-E35F-7BFD-9CA7C0D0265B}"/>
          </ac:grpSpMkLst>
        </pc:grpChg>
      </pc:sldChg>
    </pc:docChg>
  </pc:docChgLst>
  <pc:docChgLst>
    <pc:chgData name="Sada, Mohammad" userId="S::mfsada@ucsd.edu::0c77de16-92e4-4df4-b40d-9c7bf5554b40" providerId="AD" clId="Web-{20730BD4-6A75-82F2-AB29-345769A153D8}"/>
    <pc:docChg chg="modSld">
      <pc:chgData name="Sada, Mohammad" userId="S::mfsada@ucsd.edu::0c77de16-92e4-4df4-b40d-9c7bf5554b40" providerId="AD" clId="Web-{20730BD4-6A75-82F2-AB29-345769A153D8}" dt="2025-01-01T01:55:54.148" v="6" actId="1076"/>
      <pc:docMkLst>
        <pc:docMk/>
      </pc:docMkLst>
      <pc:sldChg chg="addSp delSp modSp">
        <pc:chgData name="Sada, Mohammad" userId="S::mfsada@ucsd.edu::0c77de16-92e4-4df4-b40d-9c7bf5554b40" providerId="AD" clId="Web-{20730BD4-6A75-82F2-AB29-345769A153D8}" dt="2025-01-01T01:55:54.148" v="6" actId="1076"/>
        <pc:sldMkLst>
          <pc:docMk/>
          <pc:sldMk cId="1916114847" sldId="274"/>
        </pc:sldMkLst>
        <pc:spChg chg="add del">
          <ac:chgData name="Sada, Mohammad" userId="S::mfsada@ucsd.edu::0c77de16-92e4-4df4-b40d-9c7bf5554b40" providerId="AD" clId="Web-{20730BD4-6A75-82F2-AB29-345769A153D8}" dt="2025-01-01T01:55:51.101" v="5"/>
          <ac:spMkLst>
            <pc:docMk/>
            <pc:sldMk cId="1916114847" sldId="274"/>
            <ac:spMk id="16" creationId="{31082714-617D-4B67-6535-0A2BC8372422}"/>
          </ac:spMkLst>
        </pc:spChg>
        <pc:grpChg chg="add del mod">
          <ac:chgData name="Sada, Mohammad" userId="S::mfsada@ucsd.edu::0c77de16-92e4-4df4-b40d-9c7bf5554b40" providerId="AD" clId="Web-{20730BD4-6A75-82F2-AB29-345769A153D8}" dt="2025-01-01T01:55:43.960" v="3"/>
          <ac:grpSpMkLst>
            <pc:docMk/>
            <pc:sldMk cId="1916114847" sldId="274"/>
            <ac:grpSpMk id="5" creationId="{C61E7A70-D0E6-7704-1637-0DB67866D343}"/>
          </ac:grpSpMkLst>
        </pc:grpChg>
        <pc:grpChg chg="mod">
          <ac:chgData name="Sada, Mohammad" userId="S::mfsada@ucsd.edu::0c77de16-92e4-4df4-b40d-9c7bf5554b40" providerId="AD" clId="Web-{20730BD4-6A75-82F2-AB29-345769A153D8}" dt="2025-01-01T01:55:54.148" v="6" actId="1076"/>
          <ac:grpSpMkLst>
            <pc:docMk/>
            <pc:sldMk cId="1916114847" sldId="274"/>
            <ac:grpSpMk id="13" creationId="{AEEF0FEC-C0BE-717B-252F-B569145437BF}"/>
          </ac:grpSpMkLst>
        </pc:grpChg>
      </pc:sldChg>
    </pc:docChg>
  </pc:docChgLst>
  <pc:docChgLst>
    <pc:chgData clId="Web-{15031C82-2B9A-5C58-0DCC-088D6BFB85E9}"/>
    <pc:docChg chg="modSld">
      <pc:chgData name="" userId="" providerId="" clId="Web-{15031C82-2B9A-5C58-0DCC-088D6BFB85E9}" dt="2025-01-01T01:44:23.169" v="4" actId="20577"/>
      <pc:docMkLst>
        <pc:docMk/>
      </pc:docMkLst>
      <pc:sldChg chg="modSp">
        <pc:chgData name="" userId="" providerId="" clId="Web-{15031C82-2B9A-5C58-0DCC-088D6BFB85E9}" dt="2025-01-01T01:44:23.169" v="4" actId="20577"/>
        <pc:sldMkLst>
          <pc:docMk/>
          <pc:sldMk cId="0" sldId="256"/>
        </pc:sldMkLst>
        <pc:spChg chg="mod">
          <ac:chgData name="" userId="" providerId="" clId="Web-{15031C82-2B9A-5C58-0DCC-088D6BFB85E9}" dt="2025-01-01T01:44:23.169" v="4" actId="20577"/>
          <ac:spMkLst>
            <pc:docMk/>
            <pc:sldMk cId="0" sldId="256"/>
            <ac:spMk id="155" creationId="{00000000-0000-0000-0000-000000000000}"/>
          </ac:spMkLst>
        </pc:spChg>
      </pc:sldChg>
    </pc:docChg>
  </pc:docChgLst>
  <pc:docChgLst>
    <pc:chgData name="Sada, Mohammad Firas" userId="S::mfsada@ucsd.edu::0c77de16-92e4-4df4-b40d-9c7bf5554b40" providerId="AD" clId="Web-{5DD6719E-8CA0-3416-3827-CDBD6E8A7561}"/>
    <pc:docChg chg="addSld delSld modSld sldOrd">
      <pc:chgData name="Sada, Mohammad Firas" userId="S::mfsada@ucsd.edu::0c77de16-92e4-4df4-b40d-9c7bf5554b40" providerId="AD" clId="Web-{5DD6719E-8CA0-3416-3827-CDBD6E8A7561}" dt="2025-01-30T01:04:23.417" v="273" actId="20577"/>
      <pc:docMkLst>
        <pc:docMk/>
      </pc:docMkLst>
      <pc:sldChg chg="modSp">
        <pc:chgData name="Sada, Mohammad Firas" userId="S::mfsada@ucsd.edu::0c77de16-92e4-4df4-b40d-9c7bf5554b40" providerId="AD" clId="Web-{5DD6719E-8CA0-3416-3827-CDBD6E8A7561}" dt="2025-01-30T00:17:46.031" v="73" actId="20577"/>
        <pc:sldMkLst>
          <pc:docMk/>
          <pc:sldMk cId="0" sldId="256"/>
        </pc:sldMkLst>
        <pc:spChg chg="mod">
          <ac:chgData name="Sada, Mohammad Firas" userId="S::mfsada@ucsd.edu::0c77de16-92e4-4df4-b40d-9c7bf5554b40" providerId="AD" clId="Web-{5DD6719E-8CA0-3416-3827-CDBD6E8A7561}" dt="2025-01-30T00:17:46.031" v="73" actId="20577"/>
          <ac:spMkLst>
            <pc:docMk/>
            <pc:sldMk cId="0" sldId="256"/>
            <ac:spMk id="155" creationId="{00000000-0000-0000-0000-000000000000}"/>
          </ac:spMkLst>
        </pc:spChg>
        <pc:spChg chg="mod">
          <ac:chgData name="Sada, Mohammad Firas" userId="S::mfsada@ucsd.edu::0c77de16-92e4-4df4-b40d-9c7bf5554b40" providerId="AD" clId="Web-{5DD6719E-8CA0-3416-3827-CDBD6E8A7561}" dt="2025-01-30T00:17:02.592" v="61" actId="1076"/>
          <ac:spMkLst>
            <pc:docMk/>
            <pc:sldMk cId="0" sldId="256"/>
            <ac:spMk id="156" creationId="{00000000-0000-0000-0000-000000000000}"/>
          </ac:spMkLst>
        </pc:spChg>
      </pc:sldChg>
      <pc:sldChg chg="mod modShow">
        <pc:chgData name="Sada, Mohammad Firas" userId="S::mfsada@ucsd.edu::0c77de16-92e4-4df4-b40d-9c7bf5554b40" providerId="AD" clId="Web-{5DD6719E-8CA0-3416-3827-CDBD6E8A7561}" dt="2025-01-30T00:13:09.899" v="13"/>
        <pc:sldMkLst>
          <pc:docMk/>
          <pc:sldMk cId="400034161" sldId="282"/>
        </pc:sldMkLst>
      </pc:sldChg>
      <pc:sldChg chg="mod modShow">
        <pc:chgData name="Sada, Mohammad Firas" userId="S::mfsada@ucsd.edu::0c77de16-92e4-4df4-b40d-9c7bf5554b40" providerId="AD" clId="Web-{5DD6719E-8CA0-3416-3827-CDBD6E8A7561}" dt="2025-01-30T00:13:10.352" v="18"/>
        <pc:sldMkLst>
          <pc:docMk/>
          <pc:sldMk cId="3136146745" sldId="288"/>
        </pc:sldMkLst>
      </pc:sldChg>
      <pc:sldChg chg="del">
        <pc:chgData name="Sada, Mohammad Firas" userId="S::mfsada@ucsd.edu::0c77de16-92e4-4df4-b40d-9c7bf5554b40" providerId="AD" clId="Web-{5DD6719E-8CA0-3416-3827-CDBD6E8A7561}" dt="2025-01-30T00:12:47.445" v="12"/>
        <pc:sldMkLst>
          <pc:docMk/>
          <pc:sldMk cId="2624000419" sldId="298"/>
        </pc:sldMkLst>
      </pc:sldChg>
      <pc:sldChg chg="mod modShow">
        <pc:chgData name="Sada, Mohammad Firas" userId="S::mfsada@ucsd.edu::0c77de16-92e4-4df4-b40d-9c7bf5554b40" providerId="AD" clId="Web-{5DD6719E-8CA0-3416-3827-CDBD6E8A7561}" dt="2025-01-30T00:13:10.211" v="16"/>
        <pc:sldMkLst>
          <pc:docMk/>
          <pc:sldMk cId="2320806797" sldId="299"/>
        </pc:sldMkLst>
      </pc:sldChg>
      <pc:sldChg chg="mod modShow">
        <pc:chgData name="Sada, Mohammad Firas" userId="S::mfsada@ucsd.edu::0c77de16-92e4-4df4-b40d-9c7bf5554b40" providerId="AD" clId="Web-{5DD6719E-8CA0-3416-3827-CDBD6E8A7561}" dt="2025-01-30T00:13:10.555" v="21"/>
        <pc:sldMkLst>
          <pc:docMk/>
          <pc:sldMk cId="1121838068" sldId="305"/>
        </pc:sldMkLst>
      </pc:sldChg>
      <pc:sldChg chg="mod modShow">
        <pc:chgData name="Sada, Mohammad Firas" userId="S::mfsada@ucsd.edu::0c77de16-92e4-4df4-b40d-9c7bf5554b40" providerId="AD" clId="Web-{5DD6719E-8CA0-3416-3827-CDBD6E8A7561}" dt="2025-01-30T00:13:10.305" v="17"/>
        <pc:sldMkLst>
          <pc:docMk/>
          <pc:sldMk cId="461904146" sldId="309"/>
        </pc:sldMkLst>
      </pc:sldChg>
      <pc:sldChg chg="mod modShow">
        <pc:chgData name="Sada, Mohammad Firas" userId="S::mfsada@ucsd.edu::0c77de16-92e4-4df4-b40d-9c7bf5554b40" providerId="AD" clId="Web-{5DD6719E-8CA0-3416-3827-CDBD6E8A7561}" dt="2025-01-30T00:13:09.992" v="14"/>
        <pc:sldMkLst>
          <pc:docMk/>
          <pc:sldMk cId="3911608959" sldId="311"/>
        </pc:sldMkLst>
      </pc:sldChg>
      <pc:sldChg chg="mod modShow">
        <pc:chgData name="Sada, Mohammad Firas" userId="S::mfsada@ucsd.edu::0c77de16-92e4-4df4-b40d-9c7bf5554b40" providerId="AD" clId="Web-{5DD6719E-8CA0-3416-3827-CDBD6E8A7561}" dt="2025-01-30T00:13:10.164" v="15"/>
        <pc:sldMkLst>
          <pc:docMk/>
          <pc:sldMk cId="2366505998" sldId="312"/>
        </pc:sldMkLst>
      </pc:sldChg>
      <pc:sldChg chg="mod modShow">
        <pc:chgData name="Sada, Mohammad Firas" userId="S::mfsada@ucsd.edu::0c77de16-92e4-4df4-b40d-9c7bf5554b40" providerId="AD" clId="Web-{5DD6719E-8CA0-3416-3827-CDBD6E8A7561}" dt="2025-01-30T00:13:10.430" v="19"/>
        <pc:sldMkLst>
          <pc:docMk/>
          <pc:sldMk cId="768942698" sldId="313"/>
        </pc:sldMkLst>
      </pc:sldChg>
      <pc:sldChg chg="mod modShow">
        <pc:chgData name="Sada, Mohammad Firas" userId="S::mfsada@ucsd.edu::0c77de16-92e4-4df4-b40d-9c7bf5554b40" providerId="AD" clId="Web-{5DD6719E-8CA0-3416-3827-CDBD6E8A7561}" dt="2025-01-30T00:13:10.508" v="20"/>
        <pc:sldMkLst>
          <pc:docMk/>
          <pc:sldMk cId="3149298587" sldId="314"/>
        </pc:sldMkLst>
      </pc:sldChg>
      <pc:sldChg chg="mod modShow">
        <pc:chgData name="Sada, Mohammad Firas" userId="S::mfsada@ucsd.edu::0c77de16-92e4-4df4-b40d-9c7bf5554b40" providerId="AD" clId="Web-{5DD6719E-8CA0-3416-3827-CDBD6E8A7561}" dt="2025-01-30T00:13:10.649" v="22"/>
        <pc:sldMkLst>
          <pc:docMk/>
          <pc:sldMk cId="3285601703" sldId="315"/>
        </pc:sldMkLst>
      </pc:sldChg>
      <pc:sldChg chg="mod modShow">
        <pc:chgData name="Sada, Mohammad Firas" userId="S::mfsada@ucsd.edu::0c77de16-92e4-4df4-b40d-9c7bf5554b40" providerId="AD" clId="Web-{5DD6719E-8CA0-3416-3827-CDBD6E8A7561}" dt="2025-01-30T00:13:11.039" v="27"/>
        <pc:sldMkLst>
          <pc:docMk/>
          <pc:sldMk cId="2440207826" sldId="316"/>
        </pc:sldMkLst>
      </pc:sldChg>
      <pc:sldChg chg="mod modShow">
        <pc:chgData name="Sada, Mohammad Firas" userId="S::mfsada@ucsd.edu::0c77de16-92e4-4df4-b40d-9c7bf5554b40" providerId="AD" clId="Web-{5DD6719E-8CA0-3416-3827-CDBD6E8A7561}" dt="2025-01-30T00:13:10.821" v="24"/>
        <pc:sldMkLst>
          <pc:docMk/>
          <pc:sldMk cId="1970272644" sldId="317"/>
        </pc:sldMkLst>
      </pc:sldChg>
      <pc:sldChg chg="mod modShow">
        <pc:chgData name="Sada, Mohammad Firas" userId="S::mfsada@ucsd.edu::0c77de16-92e4-4df4-b40d-9c7bf5554b40" providerId="AD" clId="Web-{5DD6719E-8CA0-3416-3827-CDBD6E8A7561}" dt="2025-01-30T00:13:10.867" v="25"/>
        <pc:sldMkLst>
          <pc:docMk/>
          <pc:sldMk cId="1571120294" sldId="318"/>
        </pc:sldMkLst>
      </pc:sldChg>
      <pc:sldChg chg="mod modShow">
        <pc:chgData name="Sada, Mohammad Firas" userId="S::mfsada@ucsd.edu::0c77de16-92e4-4df4-b40d-9c7bf5554b40" providerId="AD" clId="Web-{5DD6719E-8CA0-3416-3827-CDBD6E8A7561}" dt="2025-01-30T00:13:10.711" v="23"/>
        <pc:sldMkLst>
          <pc:docMk/>
          <pc:sldMk cId="1621542121" sldId="319"/>
        </pc:sldMkLst>
      </pc:sldChg>
      <pc:sldChg chg="mod modShow">
        <pc:chgData name="Sada, Mohammad Firas" userId="S::mfsada@ucsd.edu::0c77de16-92e4-4df4-b40d-9c7bf5554b40" providerId="AD" clId="Web-{5DD6719E-8CA0-3416-3827-CDBD6E8A7561}" dt="2025-01-30T00:13:19.055" v="29"/>
        <pc:sldMkLst>
          <pc:docMk/>
          <pc:sldMk cId="4020360542" sldId="320"/>
        </pc:sldMkLst>
      </pc:sldChg>
      <pc:sldChg chg="add del mod replId modShow">
        <pc:chgData name="Sada, Mohammad Firas" userId="S::mfsada@ucsd.edu::0c77de16-92e4-4df4-b40d-9c7bf5554b40" providerId="AD" clId="Web-{5DD6719E-8CA0-3416-3827-CDBD6E8A7561}" dt="2025-01-30T00:13:44.056" v="34"/>
        <pc:sldMkLst>
          <pc:docMk/>
          <pc:sldMk cId="277106064" sldId="321"/>
        </pc:sldMkLst>
      </pc:sldChg>
      <pc:sldChg chg="add mod ord replId modShow">
        <pc:chgData name="Sada, Mohammad Firas" userId="S::mfsada@ucsd.edu::0c77de16-92e4-4df4-b40d-9c7bf5554b40" providerId="AD" clId="Web-{5DD6719E-8CA0-3416-3827-CDBD6E8A7561}" dt="2025-01-30T00:13:38.915" v="33"/>
        <pc:sldMkLst>
          <pc:docMk/>
          <pc:sldMk cId="3680324399" sldId="322"/>
        </pc:sldMkLst>
      </pc:sldChg>
      <pc:sldChg chg="modSp add replId">
        <pc:chgData name="Sada, Mohammad Firas" userId="S::mfsada@ucsd.edu::0c77de16-92e4-4df4-b40d-9c7bf5554b40" providerId="AD" clId="Web-{5DD6719E-8CA0-3416-3827-CDBD6E8A7561}" dt="2025-01-30T01:04:23.417" v="273" actId="20577"/>
        <pc:sldMkLst>
          <pc:docMk/>
          <pc:sldMk cId="270046345" sldId="323"/>
        </pc:sldMkLst>
        <pc:spChg chg="mod">
          <ac:chgData name="Sada, Mohammad Firas" userId="S::mfsada@ucsd.edu::0c77de16-92e4-4df4-b40d-9c7bf5554b40" providerId="AD" clId="Web-{5DD6719E-8CA0-3416-3827-CDBD6E8A7561}" dt="2025-01-30T00:18:02.109" v="89" actId="20577"/>
          <ac:spMkLst>
            <pc:docMk/>
            <pc:sldMk cId="270046345" sldId="323"/>
            <ac:spMk id="22" creationId="{182C8B09-42E4-5559-B3E1-E5CFD4FC373C}"/>
          </ac:spMkLst>
        </pc:spChg>
        <pc:spChg chg="mod">
          <ac:chgData name="Sada, Mohammad Firas" userId="S::mfsada@ucsd.edu::0c77de16-92e4-4df4-b40d-9c7bf5554b40" providerId="AD" clId="Web-{5DD6719E-8CA0-3416-3827-CDBD6E8A7561}" dt="2025-01-30T01:04:23.417" v="273" actId="20577"/>
          <ac:spMkLst>
            <pc:docMk/>
            <pc:sldMk cId="270046345" sldId="323"/>
            <ac:spMk id="24" creationId="{273252E3-D1E1-5B5E-CE86-D33B3EB832BF}"/>
          </ac:spMkLst>
        </pc:spChg>
      </pc:sldChg>
    </pc:docChg>
  </pc:docChgLst>
  <pc:docChgLst>
    <pc:chgData name="Sada, Mohammad Firas" userId="S::mfsada@ucsd.edu::0c77de16-92e4-4df4-b40d-9c7bf5554b40" providerId="AD" clId="Web-{EB0BB38B-BB01-063C-3578-423815A74FB0}"/>
    <pc:docChg chg="addSld delSld modSld sldOrd">
      <pc:chgData name="Sada, Mohammad Firas" userId="S::mfsada@ucsd.edu::0c77de16-92e4-4df4-b40d-9c7bf5554b40" providerId="AD" clId="Web-{EB0BB38B-BB01-063C-3578-423815A74FB0}" dt="2025-01-28T03:44:59.896" v="702" actId="20577"/>
      <pc:docMkLst>
        <pc:docMk/>
      </pc:docMkLst>
      <pc:sldChg chg="modSp">
        <pc:chgData name="Sada, Mohammad Firas" userId="S::mfsada@ucsd.edu::0c77de16-92e4-4df4-b40d-9c7bf5554b40" providerId="AD" clId="Web-{EB0BB38B-BB01-063C-3578-423815A74FB0}" dt="2025-01-28T03:44:59.896" v="702" actId="20577"/>
        <pc:sldMkLst>
          <pc:docMk/>
          <pc:sldMk cId="0" sldId="256"/>
        </pc:sldMkLst>
        <pc:spChg chg="mod">
          <ac:chgData name="Sada, Mohammad Firas" userId="S::mfsada@ucsd.edu::0c77de16-92e4-4df4-b40d-9c7bf5554b40" providerId="AD" clId="Web-{EB0BB38B-BB01-063C-3578-423815A74FB0}" dt="2025-01-27T22:24:31.002" v="11" actId="20577"/>
          <ac:spMkLst>
            <pc:docMk/>
            <pc:sldMk cId="0" sldId="256"/>
            <ac:spMk id="155" creationId="{00000000-0000-0000-0000-000000000000}"/>
          </ac:spMkLst>
        </pc:spChg>
        <pc:spChg chg="mod">
          <ac:chgData name="Sada, Mohammad Firas" userId="S::mfsada@ucsd.edu::0c77de16-92e4-4df4-b40d-9c7bf5554b40" providerId="AD" clId="Web-{EB0BB38B-BB01-063C-3578-423815A74FB0}" dt="2025-01-28T03:44:59.896" v="702" actId="20577"/>
          <ac:spMkLst>
            <pc:docMk/>
            <pc:sldMk cId="0" sldId="256"/>
            <ac:spMk id="156" creationId="{00000000-0000-0000-0000-000000000000}"/>
          </ac:spMkLst>
        </pc:spChg>
      </pc:sldChg>
      <pc:sldChg chg="modSp del">
        <pc:chgData name="Sada, Mohammad Firas" userId="S::mfsada@ucsd.edu::0c77de16-92e4-4df4-b40d-9c7bf5554b40" providerId="AD" clId="Web-{EB0BB38B-BB01-063C-3578-423815A74FB0}" dt="2025-01-28T01:41:31.108" v="200"/>
        <pc:sldMkLst>
          <pc:docMk/>
          <pc:sldMk cId="0" sldId="272"/>
        </pc:sldMkLst>
        <pc:spChg chg="mod">
          <ac:chgData name="Sada, Mohammad Firas" userId="S::mfsada@ucsd.edu::0c77de16-92e4-4df4-b40d-9c7bf5554b40" providerId="AD" clId="Web-{EB0BB38B-BB01-063C-3578-423815A74FB0}" dt="2025-01-28T01:35:59.817" v="103" actId="20577"/>
          <ac:spMkLst>
            <pc:docMk/>
            <pc:sldMk cId="0" sldId="272"/>
            <ac:spMk id="311" creationId="{00000000-0000-0000-0000-000000000000}"/>
          </ac:spMkLst>
        </pc:spChg>
      </pc:sldChg>
      <pc:sldChg chg="del">
        <pc:chgData name="Sada, Mohammad Firas" userId="S::mfsada@ucsd.edu::0c77de16-92e4-4df4-b40d-9c7bf5554b40" providerId="AD" clId="Web-{EB0BB38B-BB01-063C-3578-423815A74FB0}" dt="2025-01-28T01:40:57.435" v="191"/>
        <pc:sldMkLst>
          <pc:docMk/>
          <pc:sldMk cId="345472620" sldId="273"/>
        </pc:sldMkLst>
      </pc:sldChg>
      <pc:sldChg chg="del">
        <pc:chgData name="Sada, Mohammad Firas" userId="S::mfsada@ucsd.edu::0c77de16-92e4-4df4-b40d-9c7bf5554b40" providerId="AD" clId="Web-{EB0BB38B-BB01-063C-3578-423815A74FB0}" dt="2025-01-28T01:40:57.232" v="190"/>
        <pc:sldMkLst>
          <pc:docMk/>
          <pc:sldMk cId="34670260" sldId="274"/>
        </pc:sldMkLst>
      </pc:sldChg>
      <pc:sldChg chg="del">
        <pc:chgData name="Sada, Mohammad Firas" userId="S::mfsada@ucsd.edu::0c77de16-92e4-4df4-b40d-9c7bf5554b40" providerId="AD" clId="Web-{EB0BB38B-BB01-063C-3578-423815A74FB0}" dt="2025-01-28T01:40:57.045" v="189"/>
        <pc:sldMkLst>
          <pc:docMk/>
          <pc:sldMk cId="3530849714" sldId="275"/>
        </pc:sldMkLst>
      </pc:sldChg>
      <pc:sldChg chg="del">
        <pc:chgData name="Sada, Mohammad Firas" userId="S::mfsada@ucsd.edu::0c77de16-92e4-4df4-b40d-9c7bf5554b40" providerId="AD" clId="Web-{EB0BB38B-BB01-063C-3578-423815A74FB0}" dt="2025-01-28T01:40:56.841" v="188"/>
        <pc:sldMkLst>
          <pc:docMk/>
          <pc:sldMk cId="3079154413" sldId="276"/>
        </pc:sldMkLst>
      </pc:sldChg>
      <pc:sldChg chg="del">
        <pc:chgData name="Sada, Mohammad Firas" userId="S::mfsada@ucsd.edu::0c77de16-92e4-4df4-b40d-9c7bf5554b40" providerId="AD" clId="Web-{EB0BB38B-BB01-063C-3578-423815A74FB0}" dt="2025-01-28T01:40:56.420" v="187"/>
        <pc:sldMkLst>
          <pc:docMk/>
          <pc:sldMk cId="2644674821" sldId="277"/>
        </pc:sldMkLst>
      </pc:sldChg>
      <pc:sldChg chg="del">
        <pc:chgData name="Sada, Mohammad Firas" userId="S::mfsada@ucsd.edu::0c77de16-92e4-4df4-b40d-9c7bf5554b40" providerId="AD" clId="Web-{EB0BB38B-BB01-063C-3578-423815A74FB0}" dt="2025-01-28T01:40:56.123" v="186"/>
        <pc:sldMkLst>
          <pc:docMk/>
          <pc:sldMk cId="536689051" sldId="278"/>
        </pc:sldMkLst>
      </pc:sldChg>
      <pc:sldChg chg="del">
        <pc:chgData name="Sada, Mohammad Firas" userId="S::mfsada@ucsd.edu::0c77de16-92e4-4df4-b40d-9c7bf5554b40" providerId="AD" clId="Web-{EB0BB38B-BB01-063C-3578-423815A74FB0}" dt="2025-01-28T01:40:56.123" v="185"/>
        <pc:sldMkLst>
          <pc:docMk/>
          <pc:sldMk cId="2814285503" sldId="279"/>
        </pc:sldMkLst>
      </pc:sldChg>
      <pc:sldChg chg="del">
        <pc:chgData name="Sada, Mohammad Firas" userId="S::mfsada@ucsd.edu::0c77de16-92e4-4df4-b40d-9c7bf5554b40" providerId="AD" clId="Web-{EB0BB38B-BB01-063C-3578-423815A74FB0}" dt="2025-01-28T01:40:56.123" v="184"/>
        <pc:sldMkLst>
          <pc:docMk/>
          <pc:sldMk cId="395626357" sldId="280"/>
        </pc:sldMkLst>
      </pc:sldChg>
      <pc:sldChg chg="del">
        <pc:chgData name="Sada, Mohammad Firas" userId="S::mfsada@ucsd.edu::0c77de16-92e4-4df4-b40d-9c7bf5554b40" providerId="AD" clId="Web-{EB0BB38B-BB01-063C-3578-423815A74FB0}" dt="2025-01-28T01:40:56.123" v="183"/>
        <pc:sldMkLst>
          <pc:docMk/>
          <pc:sldMk cId="1767698695" sldId="281"/>
        </pc:sldMkLst>
      </pc:sldChg>
      <pc:sldChg chg="addSp delSp modSp new ord modTransition">
        <pc:chgData name="Sada, Mohammad Firas" userId="S::mfsada@ucsd.edu::0c77de16-92e4-4df4-b40d-9c7bf5554b40" providerId="AD" clId="Web-{EB0BB38B-BB01-063C-3578-423815A74FB0}" dt="2025-01-28T03:05:40.001" v="468" actId="20577"/>
        <pc:sldMkLst>
          <pc:docMk/>
          <pc:sldMk cId="400034161" sldId="282"/>
        </pc:sldMkLst>
        <pc:spChg chg="mod">
          <ac:chgData name="Sada, Mohammad Firas" userId="S::mfsada@ucsd.edu::0c77de16-92e4-4df4-b40d-9c7bf5554b40" providerId="AD" clId="Web-{EB0BB38B-BB01-063C-3578-423815A74FB0}" dt="2025-01-28T01:31:43.591" v="65"/>
          <ac:spMkLst>
            <pc:docMk/>
            <pc:sldMk cId="400034161" sldId="282"/>
            <ac:spMk id="2" creationId="{5A440081-CEA4-C0B7-C6C1-8E00179905B2}"/>
          </ac:spMkLst>
        </pc:spChg>
        <pc:spChg chg="add del">
          <ac:chgData name="Sada, Mohammad Firas" userId="S::mfsada@ucsd.edu::0c77de16-92e4-4df4-b40d-9c7bf5554b40" providerId="AD" clId="Web-{EB0BB38B-BB01-063C-3578-423815A74FB0}" dt="2025-01-28T01:30:40.105" v="46"/>
          <ac:spMkLst>
            <pc:docMk/>
            <pc:sldMk cId="400034161" sldId="282"/>
            <ac:spMk id="3" creationId="{2CCF1744-765E-E9DF-F969-E702310631EE}"/>
          </ac:spMkLst>
        </pc:spChg>
        <pc:spChg chg="add mod">
          <ac:chgData name="Sada, Mohammad Firas" userId="S::mfsada@ucsd.edu::0c77de16-92e4-4df4-b40d-9c7bf5554b40" providerId="AD" clId="Web-{EB0BB38B-BB01-063C-3578-423815A74FB0}" dt="2025-01-28T01:31:43.591" v="66"/>
          <ac:spMkLst>
            <pc:docMk/>
            <pc:sldMk cId="400034161" sldId="282"/>
            <ac:spMk id="4" creationId="{ACE961C9-3AF5-68EF-BA04-0CD4C2F9C7E1}"/>
          </ac:spMkLst>
        </pc:spChg>
        <pc:spChg chg="add del">
          <ac:chgData name="Sada, Mohammad Firas" userId="S::mfsada@ucsd.edu::0c77de16-92e4-4df4-b40d-9c7bf5554b40" providerId="AD" clId="Web-{EB0BB38B-BB01-063C-3578-423815A74FB0}" dt="2025-01-28T01:31:19.762" v="59"/>
          <ac:spMkLst>
            <pc:docMk/>
            <pc:sldMk cId="400034161" sldId="282"/>
            <ac:spMk id="8" creationId="{C165053F-B17F-994F-6AD4-CBA7F0E3F216}"/>
          </ac:spMkLst>
        </pc:spChg>
        <pc:spChg chg="add del">
          <ac:chgData name="Sada, Mohammad Firas" userId="S::mfsada@ucsd.edu::0c77de16-92e4-4df4-b40d-9c7bf5554b40" providerId="AD" clId="Web-{EB0BB38B-BB01-063C-3578-423815A74FB0}" dt="2025-01-28T01:31:38.935" v="63"/>
          <ac:spMkLst>
            <pc:docMk/>
            <pc:sldMk cId="400034161" sldId="282"/>
            <ac:spMk id="10" creationId="{2E673D0A-594C-281A-A90B-F3585863B50F}"/>
          </ac:spMkLst>
        </pc:spChg>
        <pc:spChg chg="add del">
          <ac:chgData name="Sada, Mohammad Firas" userId="S::mfsada@ucsd.edu::0c77de16-92e4-4df4-b40d-9c7bf5554b40" providerId="AD" clId="Web-{EB0BB38B-BB01-063C-3578-423815A74FB0}" dt="2025-01-28T01:31:37.950" v="62"/>
          <ac:spMkLst>
            <pc:docMk/>
            <pc:sldMk cId="400034161" sldId="282"/>
            <ac:spMk id="12" creationId="{322A1307-6B18-E8FA-68D1-5EAD2061E0BB}"/>
          </ac:spMkLst>
        </pc:spChg>
        <pc:spChg chg="add mod">
          <ac:chgData name="Sada, Mohammad Firas" userId="S::mfsada@ucsd.edu::0c77de16-92e4-4df4-b40d-9c7bf5554b40" providerId="AD" clId="Web-{EB0BB38B-BB01-063C-3578-423815A74FB0}" dt="2025-01-28T01:31:43.607" v="67"/>
          <ac:spMkLst>
            <pc:docMk/>
            <pc:sldMk cId="400034161" sldId="282"/>
            <ac:spMk id="14" creationId="{510BA087-88BB-D289-D333-EC419638C68C}"/>
          </ac:spMkLst>
        </pc:spChg>
        <pc:spChg chg="add del mod">
          <ac:chgData name="Sada, Mohammad Firas" userId="S::mfsada@ucsd.edu::0c77de16-92e4-4df4-b40d-9c7bf5554b40" providerId="AD" clId="Web-{EB0BB38B-BB01-063C-3578-423815A74FB0}" dt="2025-01-28T01:33:57.313" v="77"/>
          <ac:spMkLst>
            <pc:docMk/>
            <pc:sldMk cId="400034161" sldId="282"/>
            <ac:spMk id="17" creationId="{E08B3BB0-65E3-E1A4-2B0F-32BAB4997CF8}"/>
          </ac:spMkLst>
        </pc:spChg>
        <pc:spChg chg="add del mod">
          <ac:chgData name="Sada, Mohammad Firas" userId="S::mfsada@ucsd.edu::0c77de16-92e4-4df4-b40d-9c7bf5554b40" providerId="AD" clId="Web-{EB0BB38B-BB01-063C-3578-423815A74FB0}" dt="2025-01-28T01:41:54.155" v="208"/>
          <ac:spMkLst>
            <pc:docMk/>
            <pc:sldMk cId="400034161" sldId="282"/>
            <ac:spMk id="20" creationId="{6C363B59-104D-E8CC-9DF9-0A17F4362C39}"/>
          </ac:spMkLst>
        </pc:spChg>
        <pc:spChg chg="add mod">
          <ac:chgData name="Sada, Mohammad Firas" userId="S::mfsada@ucsd.edu::0c77de16-92e4-4df4-b40d-9c7bf5554b40" providerId="AD" clId="Web-{EB0BB38B-BB01-063C-3578-423815A74FB0}" dt="2025-01-28T02:09:59.365" v="295" actId="1076"/>
          <ac:spMkLst>
            <pc:docMk/>
            <pc:sldMk cId="400034161" sldId="282"/>
            <ac:spMk id="22" creationId="{D8DE7F62-4EF4-DAA7-3F05-2E090E7321F4}"/>
          </ac:spMkLst>
        </pc:spChg>
        <pc:spChg chg="add mod">
          <ac:chgData name="Sada, Mohammad Firas" userId="S::mfsada@ucsd.edu::0c77de16-92e4-4df4-b40d-9c7bf5554b40" providerId="AD" clId="Web-{EB0BB38B-BB01-063C-3578-423815A74FB0}" dt="2025-01-28T03:05:40.001" v="468" actId="20577"/>
          <ac:spMkLst>
            <pc:docMk/>
            <pc:sldMk cId="400034161" sldId="282"/>
            <ac:spMk id="24" creationId="{26035DC3-111A-CC29-C47F-295CEC275A99}"/>
          </ac:spMkLst>
        </pc:spChg>
        <pc:picChg chg="add mod">
          <ac:chgData name="Sada, Mohammad Firas" userId="S::mfsada@ucsd.edu::0c77de16-92e4-4df4-b40d-9c7bf5554b40" providerId="AD" clId="Web-{EB0BB38B-BB01-063C-3578-423815A74FB0}" dt="2025-01-28T01:31:13.668" v="57" actId="1076"/>
          <ac:picMkLst>
            <pc:docMk/>
            <pc:sldMk cId="400034161" sldId="282"/>
            <ac:picMk id="6" creationId="{7BD15649-AF91-D857-8D6A-D28A5C76BAA9}"/>
          </ac:picMkLst>
        </pc:picChg>
        <pc:picChg chg="add del mod">
          <ac:chgData name="Sada, Mohammad Firas" userId="S::mfsada@ucsd.edu::0c77de16-92e4-4df4-b40d-9c7bf5554b40" providerId="AD" clId="Web-{EB0BB38B-BB01-063C-3578-423815A74FB0}" dt="2025-01-28T01:32:23.248" v="69"/>
          <ac:picMkLst>
            <pc:docMk/>
            <pc:sldMk cId="400034161" sldId="282"/>
            <ac:picMk id="15" creationId="{19BA96B5-060E-64F7-BA3C-94D4534C41F6}"/>
          </ac:picMkLst>
        </pc:picChg>
        <pc:picChg chg="add del mod">
          <ac:chgData name="Sada, Mohammad Firas" userId="S::mfsada@ucsd.edu::0c77de16-92e4-4df4-b40d-9c7bf5554b40" providerId="AD" clId="Web-{EB0BB38B-BB01-063C-3578-423815A74FB0}" dt="2025-01-28T01:32:43.186" v="73"/>
          <ac:picMkLst>
            <pc:docMk/>
            <pc:sldMk cId="400034161" sldId="282"/>
            <ac:picMk id="16" creationId="{2EFB50D4-E323-4F90-D1AB-E28F90309E21}"/>
          </ac:picMkLst>
        </pc:picChg>
        <pc:picChg chg="add mod">
          <ac:chgData name="Sada, Mohammad Firas" userId="S::mfsada@ucsd.edu::0c77de16-92e4-4df4-b40d-9c7bf5554b40" providerId="AD" clId="Web-{EB0BB38B-BB01-063C-3578-423815A74FB0}" dt="2025-01-28T01:34:17.408" v="80" actId="1076"/>
          <ac:picMkLst>
            <pc:docMk/>
            <pc:sldMk cId="400034161" sldId="282"/>
            <ac:picMk id="18" creationId="{28C6997C-8414-A396-9591-5C0B4007B649}"/>
          </ac:picMkLst>
        </pc:picChg>
      </pc:sldChg>
      <pc:sldChg chg="add del replId">
        <pc:chgData name="Sada, Mohammad Firas" userId="S::mfsada@ucsd.edu::0c77de16-92e4-4df4-b40d-9c7bf5554b40" providerId="AD" clId="Web-{EB0BB38B-BB01-063C-3578-423815A74FB0}" dt="2025-01-28T01:40:57.435" v="192"/>
        <pc:sldMkLst>
          <pc:docMk/>
          <pc:sldMk cId="4166903587" sldId="283"/>
        </pc:sldMkLst>
      </pc:sldChg>
      <pc:sldChg chg="new del">
        <pc:chgData name="Sada, Mohammad Firas" userId="S::mfsada@ucsd.edu::0c77de16-92e4-4df4-b40d-9c7bf5554b40" providerId="AD" clId="Web-{EB0BB38B-BB01-063C-3578-423815A74FB0}" dt="2025-01-28T01:34:41.486" v="85"/>
        <pc:sldMkLst>
          <pc:docMk/>
          <pc:sldMk cId="2056387047" sldId="284"/>
        </pc:sldMkLst>
      </pc:sldChg>
      <pc:sldChg chg="new del">
        <pc:chgData name="Sada, Mohammad Firas" userId="S::mfsada@ucsd.edu::0c77de16-92e4-4df4-b40d-9c7bf5554b40" providerId="AD" clId="Web-{EB0BB38B-BB01-063C-3578-423815A74FB0}" dt="2025-01-28T01:34:45.518" v="87"/>
        <pc:sldMkLst>
          <pc:docMk/>
          <pc:sldMk cId="2225016442" sldId="284"/>
        </pc:sldMkLst>
      </pc:sldChg>
      <pc:sldChg chg="add del replId">
        <pc:chgData name="Sada, Mohammad Firas" userId="S::mfsada@ucsd.edu::0c77de16-92e4-4df4-b40d-9c7bf5554b40" providerId="AD" clId="Web-{EB0BB38B-BB01-063C-3578-423815A74FB0}" dt="2025-01-28T01:40:57.435" v="195"/>
        <pc:sldMkLst>
          <pc:docMk/>
          <pc:sldMk cId="2781091006" sldId="284"/>
        </pc:sldMkLst>
      </pc:sldChg>
      <pc:sldChg chg="add del replId">
        <pc:chgData name="Sada, Mohammad Firas" userId="S::mfsada@ucsd.edu::0c77de16-92e4-4df4-b40d-9c7bf5554b40" providerId="AD" clId="Web-{EB0BB38B-BB01-063C-3578-423815A74FB0}" dt="2025-01-28T01:34:35.814" v="83"/>
        <pc:sldMkLst>
          <pc:docMk/>
          <pc:sldMk cId="2954212976" sldId="284"/>
        </pc:sldMkLst>
      </pc:sldChg>
      <pc:sldChg chg="new del">
        <pc:chgData name="Sada, Mohammad Firas" userId="S::mfsada@ucsd.edu::0c77de16-92e4-4df4-b40d-9c7bf5554b40" providerId="AD" clId="Web-{EB0BB38B-BB01-063C-3578-423815A74FB0}" dt="2025-01-28T01:34:51.533" v="89"/>
        <pc:sldMkLst>
          <pc:docMk/>
          <pc:sldMk cId="3019430496" sldId="284"/>
        </pc:sldMkLst>
      </pc:sldChg>
      <pc:sldChg chg="add del replId">
        <pc:chgData name="Sada, Mohammad Firas" userId="S::mfsada@ucsd.edu::0c77de16-92e4-4df4-b40d-9c7bf5554b40" providerId="AD" clId="Web-{EB0BB38B-BB01-063C-3578-423815A74FB0}" dt="2025-01-28T01:40:57.435" v="194"/>
        <pc:sldMkLst>
          <pc:docMk/>
          <pc:sldMk cId="1702025789" sldId="285"/>
        </pc:sldMkLst>
      </pc:sldChg>
      <pc:sldChg chg="add del replId">
        <pc:chgData name="Sada, Mohammad Firas" userId="S::mfsada@ucsd.edu::0c77de16-92e4-4df4-b40d-9c7bf5554b40" providerId="AD" clId="Web-{EB0BB38B-BB01-063C-3578-423815A74FB0}" dt="2025-01-28T01:40:57.435" v="193"/>
        <pc:sldMkLst>
          <pc:docMk/>
          <pc:sldMk cId="1919820850" sldId="286"/>
        </pc:sldMkLst>
      </pc:sldChg>
      <pc:sldChg chg="addSp modSp add replId modTransition">
        <pc:chgData name="Sada, Mohammad Firas" userId="S::mfsada@ucsd.edu::0c77de16-92e4-4df4-b40d-9c7bf5554b40" providerId="AD" clId="Web-{EB0BB38B-BB01-063C-3578-423815A74FB0}" dt="2025-01-28T01:44:31.269" v="294"/>
        <pc:sldMkLst>
          <pc:docMk/>
          <pc:sldMk cId="3098691958" sldId="287"/>
        </pc:sldMkLst>
        <pc:spChg chg="add mod">
          <ac:chgData name="Sada, Mohammad Firas" userId="S::mfsada@ucsd.edu::0c77de16-92e4-4df4-b40d-9c7bf5554b40" providerId="AD" clId="Web-{EB0BB38B-BB01-063C-3578-423815A74FB0}" dt="2025-01-28T01:35:24.378" v="101" actId="20577"/>
          <ac:spMkLst>
            <pc:docMk/>
            <pc:sldMk cId="3098691958" sldId="287"/>
            <ac:spMk id="5" creationId="{1FBAAD47-F1F3-CC62-D746-BACB221D5479}"/>
          </ac:spMkLst>
        </pc:spChg>
      </pc:sldChg>
      <pc:sldChg chg="modSp add ord replId modTransition">
        <pc:chgData name="Sada, Mohammad Firas" userId="S::mfsada@ucsd.edu::0c77de16-92e4-4df4-b40d-9c7bf5554b40" providerId="AD" clId="Web-{EB0BB38B-BB01-063C-3578-423815A74FB0}" dt="2025-01-28T03:41:55.180" v="691" actId="20577"/>
        <pc:sldMkLst>
          <pc:docMk/>
          <pc:sldMk cId="3136146745" sldId="288"/>
        </pc:sldMkLst>
        <pc:spChg chg="mod">
          <ac:chgData name="Sada, Mohammad Firas" userId="S::mfsada@ucsd.edu::0c77de16-92e4-4df4-b40d-9c7bf5554b40" providerId="AD" clId="Web-{EB0BB38B-BB01-063C-3578-423815A74FB0}" dt="2025-01-28T03:41:55.180" v="691" actId="20577"/>
          <ac:spMkLst>
            <pc:docMk/>
            <pc:sldMk cId="3136146745" sldId="288"/>
            <ac:spMk id="20" creationId="{68C61E8C-F6BC-5156-84B7-4B589AC2510B}"/>
          </ac:spMkLst>
        </pc:spChg>
      </pc:sldChg>
      <pc:sldChg chg="delSp modSp add del replId">
        <pc:chgData name="Sada, Mohammad Firas" userId="S::mfsada@ucsd.edu::0c77de16-92e4-4df4-b40d-9c7bf5554b40" providerId="AD" clId="Web-{EB0BB38B-BB01-063C-3578-423815A74FB0}" dt="2025-01-28T01:42:13.328" v="219"/>
        <pc:sldMkLst>
          <pc:docMk/>
          <pc:sldMk cId="1864487252" sldId="289"/>
        </pc:sldMkLst>
        <pc:spChg chg="del mod">
          <ac:chgData name="Sada, Mohammad Firas" userId="S::mfsada@ucsd.edu::0c77de16-92e4-4df4-b40d-9c7bf5554b40" providerId="AD" clId="Web-{EB0BB38B-BB01-063C-3578-423815A74FB0}" dt="2025-01-28T01:42:01.484" v="213"/>
          <ac:spMkLst>
            <pc:docMk/>
            <pc:sldMk cId="1864487252" sldId="289"/>
            <ac:spMk id="311" creationId="{6ED1D505-BAB1-07A5-B532-A051E7029268}"/>
          </ac:spMkLst>
        </pc:spChg>
      </pc:sldChg>
      <pc:sldChg chg="delSp modSp add del replId">
        <pc:chgData name="Sada, Mohammad Firas" userId="S::mfsada@ucsd.edu::0c77de16-92e4-4df4-b40d-9c7bf5554b40" providerId="AD" clId="Web-{EB0BB38B-BB01-063C-3578-423815A74FB0}" dt="2025-01-28T01:42:39.157" v="227"/>
        <pc:sldMkLst>
          <pc:docMk/>
          <pc:sldMk cId="3435538125" sldId="290"/>
        </pc:sldMkLst>
        <pc:spChg chg="del mod">
          <ac:chgData name="Sada, Mohammad Firas" userId="S::mfsada@ucsd.edu::0c77de16-92e4-4df4-b40d-9c7bf5554b40" providerId="AD" clId="Web-{EB0BB38B-BB01-063C-3578-423815A74FB0}" dt="2025-01-28T01:42:20.687" v="221"/>
          <ac:spMkLst>
            <pc:docMk/>
            <pc:sldMk cId="3435538125" sldId="290"/>
            <ac:spMk id="311" creationId="{6456ABAC-B356-9234-3E80-28E8FB099244}"/>
          </ac:spMkLst>
        </pc:spChg>
      </pc:sldChg>
      <pc:sldChg chg="modSp add del ord replId">
        <pc:chgData name="Sada, Mohammad Firas" userId="S::mfsada@ucsd.edu::0c77de16-92e4-4df4-b40d-9c7bf5554b40" providerId="AD" clId="Web-{EB0BB38B-BB01-063C-3578-423815A74FB0}" dt="2025-01-28T01:43:37.142" v="257"/>
        <pc:sldMkLst>
          <pc:docMk/>
          <pc:sldMk cId="440565301" sldId="291"/>
        </pc:sldMkLst>
        <pc:spChg chg="mod">
          <ac:chgData name="Sada, Mohammad Firas" userId="S::mfsada@ucsd.edu::0c77de16-92e4-4df4-b40d-9c7bf5554b40" providerId="AD" clId="Web-{EB0BB38B-BB01-063C-3578-423815A74FB0}" dt="2025-01-28T01:39:35.980" v="157" actId="20577"/>
          <ac:spMkLst>
            <pc:docMk/>
            <pc:sldMk cId="440565301" sldId="291"/>
            <ac:spMk id="311" creationId="{43F24C18-8806-F1E7-5F72-D68CECE65D35}"/>
          </ac:spMkLst>
        </pc:spChg>
      </pc:sldChg>
      <pc:sldChg chg="modSp add del replId">
        <pc:chgData name="Sada, Mohammad Firas" userId="S::mfsada@ucsd.edu::0c77de16-92e4-4df4-b40d-9c7bf5554b40" providerId="AD" clId="Web-{EB0BB38B-BB01-063C-3578-423815A74FB0}" dt="2025-01-28T01:43:22.595" v="246"/>
        <pc:sldMkLst>
          <pc:docMk/>
          <pc:sldMk cId="3841674460" sldId="292"/>
        </pc:sldMkLst>
        <pc:spChg chg="mod">
          <ac:chgData name="Sada, Mohammad Firas" userId="S::mfsada@ucsd.edu::0c77de16-92e4-4df4-b40d-9c7bf5554b40" providerId="AD" clId="Web-{EB0BB38B-BB01-063C-3578-423815A74FB0}" dt="2025-01-28T01:38:58.916" v="146" actId="20577"/>
          <ac:spMkLst>
            <pc:docMk/>
            <pc:sldMk cId="3841674460" sldId="292"/>
            <ac:spMk id="311" creationId="{DB710417-1CD1-814C-83CC-0413C4440FF1}"/>
          </ac:spMkLst>
        </pc:spChg>
      </pc:sldChg>
      <pc:sldChg chg="delSp modSp add del replId">
        <pc:chgData name="Sada, Mohammad Firas" userId="S::mfsada@ucsd.edu::0c77de16-92e4-4df4-b40d-9c7bf5554b40" providerId="AD" clId="Web-{EB0BB38B-BB01-063C-3578-423815A74FB0}" dt="2025-01-28T01:42:58.782" v="235"/>
        <pc:sldMkLst>
          <pc:docMk/>
          <pc:sldMk cId="2414142229" sldId="293"/>
        </pc:sldMkLst>
        <pc:spChg chg="del mod">
          <ac:chgData name="Sada, Mohammad Firas" userId="S::mfsada@ucsd.edu::0c77de16-92e4-4df4-b40d-9c7bf5554b40" providerId="AD" clId="Web-{EB0BB38B-BB01-063C-3578-423815A74FB0}" dt="2025-01-28T01:42:55.204" v="232"/>
          <ac:spMkLst>
            <pc:docMk/>
            <pc:sldMk cId="2414142229" sldId="293"/>
            <ac:spMk id="311" creationId="{EA9DDCB0-0DFB-B663-2F06-CBCEDF5A4F05}"/>
          </ac:spMkLst>
        </pc:spChg>
      </pc:sldChg>
      <pc:sldChg chg="delSp modSp add del ord replId">
        <pc:chgData name="Sada, Mohammad Firas" userId="S::mfsada@ucsd.edu::0c77de16-92e4-4df4-b40d-9c7bf5554b40" providerId="AD" clId="Web-{EB0BB38B-BB01-063C-3578-423815A74FB0}" dt="2025-01-28T01:43:05.954" v="240"/>
        <pc:sldMkLst>
          <pc:docMk/>
          <pc:sldMk cId="3297784120" sldId="294"/>
        </pc:sldMkLst>
        <pc:spChg chg="del mod">
          <ac:chgData name="Sada, Mohammad Firas" userId="S::mfsada@ucsd.edu::0c77de16-92e4-4df4-b40d-9c7bf5554b40" providerId="AD" clId="Web-{EB0BB38B-BB01-063C-3578-423815A74FB0}" dt="2025-01-28T01:43:02.688" v="237"/>
          <ac:spMkLst>
            <pc:docMk/>
            <pc:sldMk cId="3297784120" sldId="294"/>
            <ac:spMk id="311" creationId="{08603A29-90E2-27F8-4740-25322CAC1A90}"/>
          </ac:spMkLst>
        </pc:spChg>
      </pc:sldChg>
      <pc:sldChg chg="delSp modSp add del replId">
        <pc:chgData name="Sada, Mohammad Firas" userId="S::mfsada@ucsd.edu::0c77de16-92e4-4df4-b40d-9c7bf5554b40" providerId="AD" clId="Web-{EB0BB38B-BB01-063C-3578-423815A74FB0}" dt="2025-01-28T01:43:46.940" v="263"/>
        <pc:sldMkLst>
          <pc:docMk/>
          <pc:sldMk cId="1381092009" sldId="295"/>
        </pc:sldMkLst>
        <pc:spChg chg="del mod">
          <ac:chgData name="Sada, Mohammad Firas" userId="S::mfsada@ucsd.edu::0c77de16-92e4-4df4-b40d-9c7bf5554b40" providerId="AD" clId="Web-{EB0BB38B-BB01-063C-3578-423815A74FB0}" dt="2025-01-28T01:43:42.565" v="260"/>
          <ac:spMkLst>
            <pc:docMk/>
            <pc:sldMk cId="1381092009" sldId="295"/>
            <ac:spMk id="311" creationId="{8DDA5E0B-5C67-550F-679C-68001245001E}"/>
          </ac:spMkLst>
        </pc:spChg>
      </pc:sldChg>
      <pc:sldChg chg="delSp modSp add del replId">
        <pc:chgData name="Sada, Mohammad Firas" userId="S::mfsada@ucsd.edu::0c77de16-92e4-4df4-b40d-9c7bf5554b40" providerId="AD" clId="Web-{EB0BB38B-BB01-063C-3578-423815A74FB0}" dt="2025-01-28T01:43:56.487" v="268"/>
        <pc:sldMkLst>
          <pc:docMk/>
          <pc:sldMk cId="2580544617" sldId="296"/>
        </pc:sldMkLst>
        <pc:spChg chg="del mod">
          <ac:chgData name="Sada, Mohammad Firas" userId="S::mfsada@ucsd.edu::0c77de16-92e4-4df4-b40d-9c7bf5554b40" providerId="AD" clId="Web-{EB0BB38B-BB01-063C-3578-423815A74FB0}" dt="2025-01-28T01:43:52.659" v="266"/>
          <ac:spMkLst>
            <pc:docMk/>
            <pc:sldMk cId="2580544617" sldId="296"/>
            <ac:spMk id="311" creationId="{B5C91D5E-E8D1-2576-B0A6-76414C98C855}"/>
          </ac:spMkLst>
        </pc:spChg>
      </pc:sldChg>
      <pc:sldChg chg="addSp delSp add del replId">
        <pc:chgData name="Sada, Mohammad Firas" userId="S::mfsada@ucsd.edu::0c77de16-92e4-4df4-b40d-9c7bf5554b40" providerId="AD" clId="Web-{EB0BB38B-BB01-063C-3578-423815A74FB0}" dt="2025-01-28T01:41:57.187" v="211"/>
        <pc:sldMkLst>
          <pc:docMk/>
          <pc:sldMk cId="330461207" sldId="297"/>
        </pc:sldMkLst>
        <pc:spChg chg="add">
          <ac:chgData name="Sada, Mohammad Firas" userId="S::mfsada@ucsd.edu::0c77de16-92e4-4df4-b40d-9c7bf5554b40" providerId="AD" clId="Web-{EB0BB38B-BB01-063C-3578-423815A74FB0}" dt="2025-01-28T01:40:50.841" v="181"/>
          <ac:spMkLst>
            <pc:docMk/>
            <pc:sldMk cId="330461207" sldId="297"/>
            <ac:spMk id="3" creationId="{077F4EA0-385F-2FC4-9085-C26365A737FB}"/>
          </ac:spMkLst>
        </pc:spChg>
        <pc:spChg chg="add">
          <ac:chgData name="Sada, Mohammad Firas" userId="S::mfsada@ucsd.edu::0c77de16-92e4-4df4-b40d-9c7bf5554b40" providerId="AD" clId="Web-{EB0BB38B-BB01-063C-3578-423815A74FB0}" dt="2025-01-28T01:40:50.872" v="182"/>
          <ac:spMkLst>
            <pc:docMk/>
            <pc:sldMk cId="330461207" sldId="297"/>
            <ac:spMk id="5" creationId="{CDDFBFD6-C877-DCA3-73FD-1AE4CE62F22A}"/>
          </ac:spMkLst>
        </pc:spChg>
        <pc:spChg chg="del">
          <ac:chgData name="Sada, Mohammad Firas" userId="S::mfsada@ucsd.edu::0c77de16-92e4-4df4-b40d-9c7bf5554b40" providerId="AD" clId="Web-{EB0BB38B-BB01-063C-3578-423815A74FB0}" dt="2025-01-28T01:40:49.669" v="180"/>
          <ac:spMkLst>
            <pc:docMk/>
            <pc:sldMk cId="330461207" sldId="297"/>
            <ac:spMk id="311" creationId="{AFE3CE2F-4ECE-A9BC-7080-B6AF2CE86286}"/>
          </ac:spMkLst>
        </pc:spChg>
      </pc:sldChg>
      <pc:sldChg chg="modSp add ord replId modTransition">
        <pc:chgData name="Sada, Mohammad Firas" userId="S::mfsada@ucsd.edu::0c77de16-92e4-4df4-b40d-9c7bf5554b40" providerId="AD" clId="Web-{EB0BB38B-BB01-063C-3578-423815A74FB0}" dt="2025-01-28T01:44:31.269" v="281"/>
        <pc:sldMkLst>
          <pc:docMk/>
          <pc:sldMk cId="2624000419" sldId="298"/>
        </pc:sldMkLst>
        <pc:spChg chg="mod">
          <ac:chgData name="Sada, Mohammad Firas" userId="S::mfsada@ucsd.edu::0c77de16-92e4-4df4-b40d-9c7bf5554b40" providerId="AD" clId="Web-{EB0BB38B-BB01-063C-3578-423815A74FB0}" dt="2025-01-28T01:41:26.889" v="198" actId="20577"/>
          <ac:spMkLst>
            <pc:docMk/>
            <pc:sldMk cId="2624000419" sldId="298"/>
            <ac:spMk id="20" creationId="{8828847E-95C4-D374-9950-00D475C12D34}"/>
          </ac:spMkLst>
        </pc:spChg>
      </pc:sldChg>
      <pc:sldChg chg="modSp add ord replId modTransition">
        <pc:chgData name="Sada, Mohammad Firas" userId="S::mfsada@ucsd.edu::0c77de16-92e4-4df4-b40d-9c7bf5554b40" providerId="AD" clId="Web-{EB0BB38B-BB01-063C-3578-423815A74FB0}" dt="2025-01-28T01:44:31.269" v="285"/>
        <pc:sldMkLst>
          <pc:docMk/>
          <pc:sldMk cId="2320806797" sldId="299"/>
        </pc:sldMkLst>
        <pc:spChg chg="mod">
          <ac:chgData name="Sada, Mohammad Firas" userId="S::mfsada@ucsd.edu::0c77de16-92e4-4df4-b40d-9c7bf5554b40" providerId="AD" clId="Web-{EB0BB38B-BB01-063C-3578-423815A74FB0}" dt="2025-01-28T01:42:26.313" v="224" actId="20577"/>
          <ac:spMkLst>
            <pc:docMk/>
            <pc:sldMk cId="2320806797" sldId="299"/>
            <ac:spMk id="20" creationId="{CEB5DB5A-A791-0214-FFEE-94093409062D}"/>
          </ac:spMkLst>
        </pc:spChg>
      </pc:sldChg>
      <pc:sldChg chg="modSp add ord replId modTransition">
        <pc:chgData name="Sada, Mohammad Firas" userId="S::mfsada@ucsd.edu::0c77de16-92e4-4df4-b40d-9c7bf5554b40" providerId="AD" clId="Web-{EB0BB38B-BB01-063C-3578-423815A74FB0}" dt="2025-01-28T01:44:31.269" v="291"/>
        <pc:sldMkLst>
          <pc:docMk/>
          <pc:sldMk cId="753241298" sldId="300"/>
        </pc:sldMkLst>
        <pc:spChg chg="mod">
          <ac:chgData name="Sada, Mohammad Firas" userId="S::mfsada@ucsd.edu::0c77de16-92e4-4df4-b40d-9c7bf5554b40" providerId="AD" clId="Web-{EB0BB38B-BB01-063C-3578-423815A74FB0}" dt="2025-01-28T01:43:55.487" v="267" actId="20577"/>
          <ac:spMkLst>
            <pc:docMk/>
            <pc:sldMk cId="753241298" sldId="300"/>
            <ac:spMk id="20" creationId="{4DE1E034-D8B2-AED8-5A5D-89D13AD16CB7}"/>
          </ac:spMkLst>
        </pc:spChg>
      </pc:sldChg>
      <pc:sldChg chg="modSp add ord replId modTransition">
        <pc:chgData name="Sada, Mohammad Firas" userId="S::mfsada@ucsd.edu::0c77de16-92e4-4df4-b40d-9c7bf5554b40" providerId="AD" clId="Web-{EB0BB38B-BB01-063C-3578-423815A74FB0}" dt="2025-01-28T01:44:31.269" v="288"/>
        <pc:sldMkLst>
          <pc:docMk/>
          <pc:sldMk cId="3584936815" sldId="301"/>
        </pc:sldMkLst>
        <pc:spChg chg="mod">
          <ac:chgData name="Sada, Mohammad Firas" userId="S::mfsada@ucsd.edu::0c77de16-92e4-4df4-b40d-9c7bf5554b40" providerId="AD" clId="Web-{EB0BB38B-BB01-063C-3578-423815A74FB0}" dt="2025-01-28T01:43:18.595" v="245" actId="20577"/>
          <ac:spMkLst>
            <pc:docMk/>
            <pc:sldMk cId="3584936815" sldId="301"/>
            <ac:spMk id="20" creationId="{C58300B2-77ED-857D-2EFB-C5969783C580}"/>
          </ac:spMkLst>
        </pc:spChg>
      </pc:sldChg>
      <pc:sldChg chg="add del replId">
        <pc:chgData name="Sada, Mohammad Firas" userId="S::mfsada@ucsd.edu::0c77de16-92e4-4df4-b40d-9c7bf5554b40" providerId="AD" clId="Web-{EB0BB38B-BB01-063C-3578-423815A74FB0}" dt="2025-01-28T01:44:10.534" v="275"/>
        <pc:sldMkLst>
          <pc:docMk/>
          <pc:sldMk cId="3415154961" sldId="302"/>
        </pc:sldMkLst>
      </pc:sldChg>
      <pc:sldChg chg="modSp add replId modTransition">
        <pc:chgData name="Sada, Mohammad Firas" userId="S::mfsada@ucsd.edu::0c77de16-92e4-4df4-b40d-9c7bf5554b40" providerId="AD" clId="Web-{EB0BB38B-BB01-063C-3578-423815A74FB0}" dt="2025-01-28T01:44:31.269" v="292"/>
        <pc:sldMkLst>
          <pc:docMk/>
          <pc:sldMk cId="3408120511" sldId="303"/>
        </pc:sldMkLst>
        <pc:spChg chg="mod">
          <ac:chgData name="Sada, Mohammad Firas" userId="S::mfsada@ucsd.edu::0c77de16-92e4-4df4-b40d-9c7bf5554b40" providerId="AD" clId="Web-{EB0BB38B-BB01-063C-3578-423815A74FB0}" dt="2025-01-28T01:44:08.971" v="274" actId="20577"/>
          <ac:spMkLst>
            <pc:docMk/>
            <pc:sldMk cId="3408120511" sldId="303"/>
            <ac:spMk id="20" creationId="{8CA10582-3B3B-AA4B-0217-B4010E34399C}"/>
          </ac:spMkLst>
        </pc:spChg>
      </pc:sldChg>
      <pc:sldChg chg="add replId modTransition">
        <pc:chgData name="Sada, Mohammad Firas" userId="S::mfsada@ucsd.edu::0c77de16-92e4-4df4-b40d-9c7bf5554b40" providerId="AD" clId="Web-{EB0BB38B-BB01-063C-3578-423815A74FB0}" dt="2025-01-28T01:44:31.269" v="293"/>
        <pc:sldMkLst>
          <pc:docMk/>
          <pc:sldMk cId="2282037452" sldId="304"/>
        </pc:sldMkLst>
      </pc:sldChg>
      <pc:sldChg chg="modSp add ord replId modTransition">
        <pc:chgData name="Sada, Mohammad Firas" userId="S::mfsada@ucsd.edu::0c77de16-92e4-4df4-b40d-9c7bf5554b40" providerId="AD" clId="Web-{EB0BB38B-BB01-063C-3578-423815A74FB0}" dt="2025-01-28T01:44:31.269" v="286"/>
        <pc:sldMkLst>
          <pc:docMk/>
          <pc:sldMk cId="1121838068" sldId="305"/>
        </pc:sldMkLst>
        <pc:spChg chg="mod">
          <ac:chgData name="Sada, Mohammad Firas" userId="S::mfsada@ucsd.edu::0c77de16-92e4-4df4-b40d-9c7bf5554b40" providerId="AD" clId="Web-{EB0BB38B-BB01-063C-3578-423815A74FB0}" dt="2025-01-28T01:42:57.235" v="234" actId="20577"/>
          <ac:spMkLst>
            <pc:docMk/>
            <pc:sldMk cId="1121838068" sldId="305"/>
            <ac:spMk id="20" creationId="{70A378F7-6EDD-EF71-EF82-C6B43E032598}"/>
          </ac:spMkLst>
        </pc:spChg>
      </pc:sldChg>
      <pc:sldChg chg="modSp add ord replId modTransition">
        <pc:chgData name="Sada, Mohammad Firas" userId="S::mfsada@ucsd.edu::0c77de16-92e4-4df4-b40d-9c7bf5554b40" providerId="AD" clId="Web-{EB0BB38B-BB01-063C-3578-423815A74FB0}" dt="2025-01-28T01:44:31.269" v="289"/>
        <pc:sldMkLst>
          <pc:docMk/>
          <pc:sldMk cId="2830296787" sldId="306"/>
        </pc:sldMkLst>
        <pc:spChg chg="mod">
          <ac:chgData name="Sada, Mohammad Firas" userId="S::mfsada@ucsd.edu::0c77de16-92e4-4df4-b40d-9c7bf5554b40" providerId="AD" clId="Web-{EB0BB38B-BB01-063C-3578-423815A74FB0}" dt="2025-01-28T01:43:35.236" v="256" actId="20577"/>
          <ac:spMkLst>
            <pc:docMk/>
            <pc:sldMk cId="2830296787" sldId="306"/>
            <ac:spMk id="20" creationId="{4FA3165F-9FB8-1838-1B84-9703B929A088}"/>
          </ac:spMkLst>
        </pc:spChg>
      </pc:sldChg>
      <pc:sldChg chg="modSp add ord replId modTransition">
        <pc:chgData name="Sada, Mohammad Firas" userId="S::mfsada@ucsd.edu::0c77de16-92e4-4df4-b40d-9c7bf5554b40" providerId="AD" clId="Web-{EB0BB38B-BB01-063C-3578-423815A74FB0}" dt="2025-01-28T01:44:31.269" v="290"/>
        <pc:sldMkLst>
          <pc:docMk/>
          <pc:sldMk cId="4231945899" sldId="307"/>
        </pc:sldMkLst>
        <pc:spChg chg="mod">
          <ac:chgData name="Sada, Mohammad Firas" userId="S::mfsada@ucsd.edu::0c77de16-92e4-4df4-b40d-9c7bf5554b40" providerId="AD" clId="Web-{EB0BB38B-BB01-063C-3578-423815A74FB0}" dt="2025-01-28T01:43:45.205" v="262" actId="20577"/>
          <ac:spMkLst>
            <pc:docMk/>
            <pc:sldMk cId="4231945899" sldId="307"/>
            <ac:spMk id="20" creationId="{7AA31BF2-49FC-4906-2ACC-F420385AF2FB}"/>
          </ac:spMkLst>
        </pc:spChg>
      </pc:sldChg>
      <pc:sldChg chg="modSp add ord replId modTransition">
        <pc:chgData name="Sada, Mohammad Firas" userId="S::mfsada@ucsd.edu::0c77de16-92e4-4df4-b40d-9c7bf5554b40" providerId="AD" clId="Web-{EB0BB38B-BB01-063C-3578-423815A74FB0}" dt="2025-01-28T01:44:31.269" v="287"/>
        <pc:sldMkLst>
          <pc:docMk/>
          <pc:sldMk cId="2974133784" sldId="308"/>
        </pc:sldMkLst>
        <pc:spChg chg="mod">
          <ac:chgData name="Sada, Mohammad Firas" userId="S::mfsada@ucsd.edu::0c77de16-92e4-4df4-b40d-9c7bf5554b40" providerId="AD" clId="Web-{EB0BB38B-BB01-063C-3578-423815A74FB0}" dt="2025-01-28T01:43:04.782" v="239" actId="20577"/>
          <ac:spMkLst>
            <pc:docMk/>
            <pc:sldMk cId="2974133784" sldId="308"/>
            <ac:spMk id="20" creationId="{7079DB9F-1313-DCBB-629B-CC1F66D48129}"/>
          </ac:spMkLst>
        </pc:spChg>
      </pc:sldChg>
      <pc:sldChg chg="modSp add ord replId">
        <pc:chgData name="Sada, Mohammad Firas" userId="S::mfsada@ucsd.edu::0c77de16-92e4-4df4-b40d-9c7bf5554b40" providerId="AD" clId="Web-{EB0BB38B-BB01-063C-3578-423815A74FB0}" dt="2025-01-28T03:42:23.041" v="701"/>
        <pc:sldMkLst>
          <pc:docMk/>
          <pc:sldMk cId="461904146" sldId="309"/>
        </pc:sldMkLst>
        <pc:spChg chg="mod">
          <ac:chgData name="Sada, Mohammad Firas" userId="S::mfsada@ucsd.edu::0c77de16-92e4-4df4-b40d-9c7bf5554b40" providerId="AD" clId="Web-{EB0BB38B-BB01-063C-3578-423815A74FB0}" dt="2025-01-28T03:41:59.024" v="693" actId="20577"/>
          <ac:spMkLst>
            <pc:docMk/>
            <pc:sldMk cId="461904146" sldId="309"/>
            <ac:spMk id="22" creationId="{F6848F76-21E1-8A74-7E48-0A433516763E}"/>
          </ac:spMkLst>
        </pc:spChg>
        <pc:spChg chg="mod">
          <ac:chgData name="Sada, Mohammad Firas" userId="S::mfsada@ucsd.edu::0c77de16-92e4-4df4-b40d-9c7bf5554b40" providerId="AD" clId="Web-{EB0BB38B-BB01-063C-3578-423815A74FB0}" dt="2025-01-28T03:42:22.010" v="700" actId="20577"/>
          <ac:spMkLst>
            <pc:docMk/>
            <pc:sldMk cId="461904146" sldId="309"/>
            <ac:spMk id="24" creationId="{0AFD2F13-D49B-5D47-FAD0-507163FB8A15}"/>
          </ac:spMkLst>
        </pc:spChg>
      </pc:sldChg>
      <pc:sldChg chg="modSp add del ord replId modTransition">
        <pc:chgData name="Sada, Mohammad Firas" userId="S::mfsada@ucsd.edu::0c77de16-92e4-4df4-b40d-9c7bf5554b40" providerId="AD" clId="Web-{EB0BB38B-BB01-063C-3578-423815A74FB0}" dt="2025-01-28T02:27:24.341" v="404"/>
        <pc:sldMkLst>
          <pc:docMk/>
          <pc:sldMk cId="2928108095" sldId="309"/>
        </pc:sldMkLst>
        <pc:spChg chg="mod">
          <ac:chgData name="Sada, Mohammad Firas" userId="S::mfsada@ucsd.edu::0c77de16-92e4-4df4-b40d-9c7bf5554b40" providerId="AD" clId="Web-{EB0BB38B-BB01-063C-3578-423815A74FB0}" dt="2025-01-28T02:27:22.685" v="403" actId="20577"/>
          <ac:spMkLst>
            <pc:docMk/>
            <pc:sldMk cId="2928108095" sldId="309"/>
            <ac:spMk id="22" creationId="{F1CBD305-5B17-FBC6-DE4E-AC3FC81A28EF}"/>
          </ac:spMkLst>
        </pc:spChg>
      </pc:sldChg>
      <pc:sldChg chg="add del replId">
        <pc:chgData name="Sada, Mohammad Firas" userId="S::mfsada@ucsd.edu::0c77de16-92e4-4df4-b40d-9c7bf5554b40" providerId="AD" clId="Web-{EB0BB38B-BB01-063C-3578-423815A74FB0}" dt="2025-01-28T03:05:50.704" v="470"/>
        <pc:sldMkLst>
          <pc:docMk/>
          <pc:sldMk cId="418518287" sldId="310"/>
        </pc:sldMkLst>
      </pc:sldChg>
      <pc:sldChg chg="add del replId">
        <pc:chgData name="Sada, Mohammad Firas" userId="S::mfsada@ucsd.edu::0c77de16-92e4-4df4-b40d-9c7bf5554b40" providerId="AD" clId="Web-{EB0BB38B-BB01-063C-3578-423815A74FB0}" dt="2025-01-28T02:27:28.966" v="405"/>
        <pc:sldMkLst>
          <pc:docMk/>
          <pc:sldMk cId="1128192749" sldId="310"/>
        </pc:sldMkLst>
      </pc:sldChg>
      <pc:sldChg chg="modSp add del replId">
        <pc:chgData name="Sada, Mohammad Firas" userId="S::mfsada@ucsd.edu::0c77de16-92e4-4df4-b40d-9c7bf5554b40" providerId="AD" clId="Web-{EB0BB38B-BB01-063C-3578-423815A74FB0}" dt="2025-01-28T03:06:11.049" v="475"/>
        <pc:sldMkLst>
          <pc:docMk/>
          <pc:sldMk cId="2399938769" sldId="310"/>
        </pc:sldMkLst>
        <pc:spChg chg="mod">
          <ac:chgData name="Sada, Mohammad Firas" userId="S::mfsada@ucsd.edu::0c77de16-92e4-4df4-b40d-9c7bf5554b40" providerId="AD" clId="Web-{EB0BB38B-BB01-063C-3578-423815A74FB0}" dt="2025-01-28T03:06:03.158" v="474" actId="20577"/>
          <ac:spMkLst>
            <pc:docMk/>
            <pc:sldMk cId="2399938769" sldId="310"/>
            <ac:spMk id="22" creationId="{47995C26-4BD1-D86B-B03E-CCB020D23C73}"/>
          </ac:spMkLst>
        </pc:spChg>
      </pc:sldChg>
      <pc:sldChg chg="modSp add del replId">
        <pc:chgData name="Sada, Mohammad Firas" userId="S::mfsada@ucsd.edu::0c77de16-92e4-4df4-b40d-9c7bf5554b40" providerId="AD" clId="Web-{EB0BB38B-BB01-063C-3578-423815A74FB0}" dt="2025-01-28T03:07:49.943" v="511"/>
        <pc:sldMkLst>
          <pc:docMk/>
          <pc:sldMk cId="3953975403" sldId="310"/>
        </pc:sldMkLst>
        <pc:spChg chg="mod">
          <ac:chgData name="Sada, Mohammad Firas" userId="S::mfsada@ucsd.edu::0c77de16-92e4-4df4-b40d-9c7bf5554b40" providerId="AD" clId="Web-{EB0BB38B-BB01-063C-3578-423815A74FB0}" dt="2025-01-28T03:07:43.208" v="510" actId="20577"/>
          <ac:spMkLst>
            <pc:docMk/>
            <pc:sldMk cId="3953975403" sldId="310"/>
            <ac:spMk id="22" creationId="{CEF6FD67-DAA8-49B5-80CE-E61AB1B8A490}"/>
          </ac:spMkLst>
        </pc:spChg>
        <pc:spChg chg="mod">
          <ac:chgData name="Sada, Mohammad Firas" userId="S::mfsada@ucsd.edu::0c77de16-92e4-4df4-b40d-9c7bf5554b40" providerId="AD" clId="Web-{EB0BB38B-BB01-063C-3578-423815A74FB0}" dt="2025-01-28T03:07:33.818" v="507" actId="20577"/>
          <ac:spMkLst>
            <pc:docMk/>
            <pc:sldMk cId="3953975403" sldId="310"/>
            <ac:spMk id="24" creationId="{1E41EF3B-F1E8-9939-8672-F1B50D3C170F}"/>
          </ac:spMkLst>
        </pc:spChg>
      </pc:sldChg>
      <pc:sldChg chg="addSp modSp add del replId">
        <pc:chgData name="Sada, Mohammad Firas" userId="S::mfsada@ucsd.edu::0c77de16-92e4-4df4-b40d-9c7bf5554b40" providerId="AD" clId="Web-{EB0BB38B-BB01-063C-3578-423815A74FB0}" dt="2025-01-28T03:33:31.925" v="598" actId="20577"/>
        <pc:sldMkLst>
          <pc:docMk/>
          <pc:sldMk cId="3911608959" sldId="311"/>
        </pc:sldMkLst>
        <pc:spChg chg="add mod">
          <ac:chgData name="Sada, Mohammad Firas" userId="S::mfsada@ucsd.edu::0c77de16-92e4-4df4-b40d-9c7bf5554b40" providerId="AD" clId="Web-{EB0BB38B-BB01-063C-3578-423815A74FB0}" dt="2025-01-28T03:32:37.735" v="569"/>
          <ac:spMkLst>
            <pc:docMk/>
            <pc:sldMk cId="3911608959" sldId="311"/>
            <ac:spMk id="3" creationId="{FC8E7AD9-87F6-6604-6468-C0415FE4B83B}"/>
          </ac:spMkLst>
        </pc:spChg>
        <pc:spChg chg="add mod">
          <ac:chgData name="Sada, Mohammad Firas" userId="S::mfsada@ucsd.edu::0c77de16-92e4-4df4-b40d-9c7bf5554b40" providerId="AD" clId="Web-{EB0BB38B-BB01-063C-3578-423815A74FB0}" dt="2025-01-28T03:32:50.828" v="577" actId="20577"/>
          <ac:spMkLst>
            <pc:docMk/>
            <pc:sldMk cId="3911608959" sldId="311"/>
            <ac:spMk id="5" creationId="{44619628-5230-2EB2-DA70-2EC1FFE0C13E}"/>
          </ac:spMkLst>
        </pc:spChg>
        <pc:spChg chg="add mod">
          <ac:chgData name="Sada, Mohammad Firas" userId="S::mfsada@ucsd.edu::0c77de16-92e4-4df4-b40d-9c7bf5554b40" providerId="AD" clId="Web-{EB0BB38B-BB01-063C-3578-423815A74FB0}" dt="2025-01-28T03:33:31.925" v="598" actId="20577"/>
          <ac:spMkLst>
            <pc:docMk/>
            <pc:sldMk cId="3911608959" sldId="311"/>
            <ac:spMk id="7" creationId="{2AF5C2A4-4AA3-7BFD-D2D2-381C1EC0EFE7}"/>
          </ac:spMkLst>
        </pc:spChg>
        <pc:spChg chg="add mod">
          <ac:chgData name="Sada, Mohammad Firas" userId="S::mfsada@ucsd.edu::0c77de16-92e4-4df4-b40d-9c7bf5554b40" providerId="AD" clId="Web-{EB0BB38B-BB01-063C-3578-423815A74FB0}" dt="2025-01-28T03:33:23.346" v="596" actId="1076"/>
          <ac:spMkLst>
            <pc:docMk/>
            <pc:sldMk cId="3911608959" sldId="311"/>
            <ac:spMk id="8" creationId="{4678B81D-3FD0-DEAC-78CC-B3F0CAF2C3EB}"/>
          </ac:spMkLst>
        </pc:spChg>
        <pc:spChg chg="add mod">
          <ac:chgData name="Sada, Mohammad Firas" userId="S::mfsada@ucsd.edu::0c77de16-92e4-4df4-b40d-9c7bf5554b40" providerId="AD" clId="Web-{EB0BB38B-BB01-063C-3578-423815A74FB0}" dt="2025-01-28T03:33:25.737" v="597" actId="1076"/>
          <ac:spMkLst>
            <pc:docMk/>
            <pc:sldMk cId="3911608959" sldId="311"/>
            <ac:spMk id="9" creationId="{319956DB-C2EF-9257-26F5-E7CB9AF71BBC}"/>
          </ac:spMkLst>
        </pc:spChg>
        <pc:spChg chg="mod">
          <ac:chgData name="Sada, Mohammad Firas" userId="S::mfsada@ucsd.edu::0c77de16-92e4-4df4-b40d-9c7bf5554b40" providerId="AD" clId="Web-{EB0BB38B-BB01-063C-3578-423815A74FB0}" dt="2025-01-28T03:07:54.756" v="516" actId="20577"/>
          <ac:spMkLst>
            <pc:docMk/>
            <pc:sldMk cId="3911608959" sldId="311"/>
            <ac:spMk id="22" creationId="{AE613DE2-AA3B-118B-8229-CDA6E3AB4B2A}"/>
          </ac:spMkLst>
        </pc:spChg>
        <pc:spChg chg="mod">
          <ac:chgData name="Sada, Mohammad Firas" userId="S::mfsada@ucsd.edu::0c77de16-92e4-4df4-b40d-9c7bf5554b40" providerId="AD" clId="Web-{EB0BB38B-BB01-063C-3578-423815A74FB0}" dt="2025-01-28T03:31:56.637" v="563" actId="14100"/>
          <ac:spMkLst>
            <pc:docMk/>
            <pc:sldMk cId="3911608959" sldId="311"/>
            <ac:spMk id="24" creationId="{95605DF5-DF69-2095-B9C6-6E81523089DA}"/>
          </ac:spMkLst>
        </pc:spChg>
      </pc:sldChg>
      <pc:sldChg chg="add del replId">
        <pc:chgData name="Sada, Mohammad Firas" userId="S::mfsada@ucsd.edu::0c77de16-92e4-4df4-b40d-9c7bf5554b40" providerId="AD" clId="Web-{EB0BB38B-BB01-063C-3578-423815A74FB0}" dt="2025-01-28T03:33:50.207" v="600"/>
        <pc:sldMkLst>
          <pc:docMk/>
          <pc:sldMk cId="623142157" sldId="312"/>
        </pc:sldMkLst>
      </pc:sldChg>
      <pc:sldChg chg="addSp delSp modSp add del replId">
        <pc:chgData name="Sada, Mohammad Firas" userId="S::mfsada@ucsd.edu::0c77de16-92e4-4df4-b40d-9c7bf5554b40" providerId="AD" clId="Web-{EB0BB38B-BB01-063C-3578-423815A74FB0}" dt="2025-01-28T03:41:46.679" v="683"/>
        <pc:sldMkLst>
          <pc:docMk/>
          <pc:sldMk cId="2366505998" sldId="312"/>
        </pc:sldMkLst>
        <pc:spChg chg="del">
          <ac:chgData name="Sada, Mohammad Firas" userId="S::mfsada@ucsd.edu::0c77de16-92e4-4df4-b40d-9c7bf5554b40" providerId="AD" clId="Web-{EB0BB38B-BB01-063C-3578-423815A74FB0}" dt="2025-01-28T03:36:27.312" v="602"/>
          <ac:spMkLst>
            <pc:docMk/>
            <pc:sldMk cId="2366505998" sldId="312"/>
            <ac:spMk id="3" creationId="{551A7618-4F44-4E88-47AE-FEE49182D764}"/>
          </ac:spMkLst>
        </pc:spChg>
        <pc:spChg chg="del">
          <ac:chgData name="Sada, Mohammad Firas" userId="S::mfsada@ucsd.edu::0c77de16-92e4-4df4-b40d-9c7bf5554b40" providerId="AD" clId="Web-{EB0BB38B-BB01-063C-3578-423815A74FB0}" dt="2025-01-28T03:36:29.813" v="606"/>
          <ac:spMkLst>
            <pc:docMk/>
            <pc:sldMk cId="2366505998" sldId="312"/>
            <ac:spMk id="5" creationId="{179B2D43-6E14-47C9-CF78-668A5BD3B005}"/>
          </ac:spMkLst>
        </pc:spChg>
        <pc:spChg chg="del">
          <ac:chgData name="Sada, Mohammad Firas" userId="S::mfsada@ucsd.edu::0c77de16-92e4-4df4-b40d-9c7bf5554b40" providerId="AD" clId="Web-{EB0BB38B-BB01-063C-3578-423815A74FB0}" dt="2025-01-28T03:36:29.813" v="605"/>
          <ac:spMkLst>
            <pc:docMk/>
            <pc:sldMk cId="2366505998" sldId="312"/>
            <ac:spMk id="7" creationId="{2E3326BC-6C7B-8B52-C8E8-0F3FD22C1489}"/>
          </ac:spMkLst>
        </pc:spChg>
        <pc:spChg chg="del">
          <ac:chgData name="Sada, Mohammad Firas" userId="S::mfsada@ucsd.edu::0c77de16-92e4-4df4-b40d-9c7bf5554b40" providerId="AD" clId="Web-{EB0BB38B-BB01-063C-3578-423815A74FB0}" dt="2025-01-28T03:36:29.813" v="604"/>
          <ac:spMkLst>
            <pc:docMk/>
            <pc:sldMk cId="2366505998" sldId="312"/>
            <ac:spMk id="8" creationId="{6F15A719-3B7C-8532-67A4-91103FDFFE78}"/>
          </ac:spMkLst>
        </pc:spChg>
        <pc:spChg chg="del">
          <ac:chgData name="Sada, Mohammad Firas" userId="S::mfsada@ucsd.edu::0c77de16-92e4-4df4-b40d-9c7bf5554b40" providerId="AD" clId="Web-{EB0BB38B-BB01-063C-3578-423815A74FB0}" dt="2025-01-28T03:36:29.813" v="603"/>
          <ac:spMkLst>
            <pc:docMk/>
            <pc:sldMk cId="2366505998" sldId="312"/>
            <ac:spMk id="9" creationId="{ED5EE65C-7F83-857C-1B68-D790FA03087C}"/>
          </ac:spMkLst>
        </pc:spChg>
        <pc:spChg chg="add mod">
          <ac:chgData name="Sada, Mohammad Firas" userId="S::mfsada@ucsd.edu::0c77de16-92e4-4df4-b40d-9c7bf5554b40" providerId="AD" clId="Web-{EB0BB38B-BB01-063C-3578-423815A74FB0}" dt="2025-01-28T03:39:45.952" v="671" actId="1076"/>
          <ac:spMkLst>
            <pc:docMk/>
            <pc:sldMk cId="2366505998" sldId="312"/>
            <ac:spMk id="10" creationId="{63CE113A-E70B-73A9-3DC1-8D68B13BBEC5}"/>
          </ac:spMkLst>
        </pc:spChg>
        <pc:spChg chg="add mod">
          <ac:chgData name="Sada, Mohammad Firas" userId="S::mfsada@ucsd.edu::0c77de16-92e4-4df4-b40d-9c7bf5554b40" providerId="AD" clId="Web-{EB0BB38B-BB01-063C-3578-423815A74FB0}" dt="2025-01-28T03:39:45.999" v="672" actId="1076"/>
          <ac:spMkLst>
            <pc:docMk/>
            <pc:sldMk cId="2366505998" sldId="312"/>
            <ac:spMk id="11" creationId="{5DA357FB-BDC6-A928-B5DC-C53B1E9B74F6}"/>
          </ac:spMkLst>
        </pc:spChg>
        <pc:spChg chg="add mod">
          <ac:chgData name="Sada, Mohammad Firas" userId="S::mfsada@ucsd.edu::0c77de16-92e4-4df4-b40d-9c7bf5554b40" providerId="AD" clId="Web-{EB0BB38B-BB01-063C-3578-423815A74FB0}" dt="2025-01-28T03:39:46.045" v="673" actId="1076"/>
          <ac:spMkLst>
            <pc:docMk/>
            <pc:sldMk cId="2366505998" sldId="312"/>
            <ac:spMk id="12" creationId="{504589A2-2F45-AEAD-4634-AC0C830FBC1F}"/>
          </ac:spMkLst>
        </pc:spChg>
        <pc:spChg chg="del mod">
          <ac:chgData name="Sada, Mohammad Firas" userId="S::mfsada@ucsd.edu::0c77de16-92e4-4df4-b40d-9c7bf5554b40" providerId="AD" clId="Web-{EB0BB38B-BB01-063C-3578-423815A74FB0}" dt="2025-01-28T03:39:41.420" v="670"/>
          <ac:spMkLst>
            <pc:docMk/>
            <pc:sldMk cId="2366505998" sldId="312"/>
            <ac:spMk id="24" creationId="{94A8E84A-1F1A-C9E7-B233-C93AB7C149F3}"/>
          </ac:spMkLst>
        </pc:spChg>
      </pc:sldChg>
      <pc:sldChg chg="add replId">
        <pc:chgData name="Sada, Mohammad Firas" userId="S::mfsada@ucsd.edu::0c77de16-92e4-4df4-b40d-9c7bf5554b40" providerId="AD" clId="Web-{EB0BB38B-BB01-063C-3578-423815A74FB0}" dt="2025-01-28T03:41:41.835" v="682"/>
        <pc:sldMkLst>
          <pc:docMk/>
          <pc:sldMk cId="4230047744" sldId="313"/>
        </pc:sldMkLst>
      </pc:sldChg>
    </pc:docChg>
  </pc:docChgLst>
  <pc:docChgLst>
    <pc:chgData name="Sada, Mohammad Firas" userId="S::mfsada@ucsd.edu::0c77de16-92e4-4df4-b40d-9c7bf5554b40" providerId="AD" clId="Web-{E7273EB3-A39B-F42E-EF62-CB87A6C52D14}"/>
    <pc:docChg chg="addSld delSld modSld sldOrd">
      <pc:chgData name="Sada, Mohammad Firas" userId="S::mfsada@ucsd.edu::0c77de16-92e4-4df4-b40d-9c7bf5554b40" providerId="AD" clId="Web-{E7273EB3-A39B-F42E-EF62-CB87A6C52D14}" dt="2025-01-30T09:18:02.122" v="1474"/>
      <pc:docMkLst>
        <pc:docMk/>
      </pc:docMkLst>
      <pc:sldChg chg="del">
        <pc:chgData name="Sada, Mohammad Firas" userId="S::mfsada@ucsd.edu::0c77de16-92e4-4df4-b40d-9c7bf5554b40" providerId="AD" clId="Web-{E7273EB3-A39B-F42E-EF62-CB87A6C52D14}" dt="2025-01-30T09:15:01.287" v="1381"/>
        <pc:sldMkLst>
          <pc:docMk/>
          <pc:sldMk cId="400034161" sldId="282"/>
        </pc:sldMkLst>
      </pc:sldChg>
      <pc:sldChg chg="del">
        <pc:chgData name="Sada, Mohammad Firas" userId="S::mfsada@ucsd.edu::0c77de16-92e4-4df4-b40d-9c7bf5554b40" providerId="AD" clId="Web-{E7273EB3-A39B-F42E-EF62-CB87A6C52D14}" dt="2025-01-30T09:15:01.272" v="1376"/>
        <pc:sldMkLst>
          <pc:docMk/>
          <pc:sldMk cId="3136146745" sldId="288"/>
        </pc:sldMkLst>
      </pc:sldChg>
      <pc:sldChg chg="del">
        <pc:chgData name="Sada, Mohammad Firas" userId="S::mfsada@ucsd.edu::0c77de16-92e4-4df4-b40d-9c7bf5554b40" providerId="AD" clId="Web-{E7273EB3-A39B-F42E-EF62-CB87A6C52D14}" dt="2025-01-30T09:15:01.272" v="1378"/>
        <pc:sldMkLst>
          <pc:docMk/>
          <pc:sldMk cId="2320806797" sldId="299"/>
        </pc:sldMkLst>
      </pc:sldChg>
      <pc:sldChg chg="del">
        <pc:chgData name="Sada, Mohammad Firas" userId="S::mfsada@ucsd.edu::0c77de16-92e4-4df4-b40d-9c7bf5554b40" providerId="AD" clId="Web-{E7273EB3-A39B-F42E-EF62-CB87A6C52D14}" dt="2025-01-30T09:15:01.256" v="1373"/>
        <pc:sldMkLst>
          <pc:docMk/>
          <pc:sldMk cId="1121838068" sldId="305"/>
        </pc:sldMkLst>
      </pc:sldChg>
      <pc:sldChg chg="del">
        <pc:chgData name="Sada, Mohammad Firas" userId="S::mfsada@ucsd.edu::0c77de16-92e4-4df4-b40d-9c7bf5554b40" providerId="AD" clId="Web-{E7273EB3-A39B-F42E-EF62-CB87A6C52D14}" dt="2025-01-30T09:15:01.272" v="1377"/>
        <pc:sldMkLst>
          <pc:docMk/>
          <pc:sldMk cId="461904146" sldId="309"/>
        </pc:sldMkLst>
      </pc:sldChg>
      <pc:sldChg chg="del">
        <pc:chgData name="Sada, Mohammad Firas" userId="S::mfsada@ucsd.edu::0c77de16-92e4-4df4-b40d-9c7bf5554b40" providerId="AD" clId="Web-{E7273EB3-A39B-F42E-EF62-CB87A6C52D14}" dt="2025-01-30T09:15:01.287" v="1380"/>
        <pc:sldMkLst>
          <pc:docMk/>
          <pc:sldMk cId="3911608959" sldId="311"/>
        </pc:sldMkLst>
      </pc:sldChg>
      <pc:sldChg chg="del">
        <pc:chgData name="Sada, Mohammad Firas" userId="S::mfsada@ucsd.edu::0c77de16-92e4-4df4-b40d-9c7bf5554b40" providerId="AD" clId="Web-{E7273EB3-A39B-F42E-EF62-CB87A6C52D14}" dt="2025-01-30T09:15:01.287" v="1379"/>
        <pc:sldMkLst>
          <pc:docMk/>
          <pc:sldMk cId="2366505998" sldId="312"/>
        </pc:sldMkLst>
      </pc:sldChg>
      <pc:sldChg chg="del">
        <pc:chgData name="Sada, Mohammad Firas" userId="S::mfsada@ucsd.edu::0c77de16-92e4-4df4-b40d-9c7bf5554b40" providerId="AD" clId="Web-{E7273EB3-A39B-F42E-EF62-CB87A6C52D14}" dt="2025-01-30T09:15:01.272" v="1375"/>
        <pc:sldMkLst>
          <pc:docMk/>
          <pc:sldMk cId="768942698" sldId="313"/>
        </pc:sldMkLst>
      </pc:sldChg>
      <pc:sldChg chg="del">
        <pc:chgData name="Sada, Mohammad Firas" userId="S::mfsada@ucsd.edu::0c77de16-92e4-4df4-b40d-9c7bf5554b40" providerId="AD" clId="Web-{E7273EB3-A39B-F42E-EF62-CB87A6C52D14}" dt="2025-01-30T09:15:01.272" v="1374"/>
        <pc:sldMkLst>
          <pc:docMk/>
          <pc:sldMk cId="3149298587" sldId="314"/>
        </pc:sldMkLst>
      </pc:sldChg>
      <pc:sldChg chg="del">
        <pc:chgData name="Sada, Mohammad Firas" userId="S::mfsada@ucsd.edu::0c77de16-92e4-4df4-b40d-9c7bf5554b40" providerId="AD" clId="Web-{E7273EB3-A39B-F42E-EF62-CB87A6C52D14}" dt="2025-01-30T09:15:01.256" v="1372"/>
        <pc:sldMkLst>
          <pc:docMk/>
          <pc:sldMk cId="3285601703" sldId="315"/>
        </pc:sldMkLst>
      </pc:sldChg>
      <pc:sldChg chg="del">
        <pc:chgData name="Sada, Mohammad Firas" userId="S::mfsada@ucsd.edu::0c77de16-92e4-4df4-b40d-9c7bf5554b40" providerId="AD" clId="Web-{E7273EB3-A39B-F42E-EF62-CB87A6C52D14}" dt="2025-01-30T09:15:01.256" v="1371"/>
        <pc:sldMkLst>
          <pc:docMk/>
          <pc:sldMk cId="2440207826" sldId="316"/>
        </pc:sldMkLst>
      </pc:sldChg>
      <pc:sldChg chg="del">
        <pc:chgData name="Sada, Mohammad Firas" userId="S::mfsada@ucsd.edu::0c77de16-92e4-4df4-b40d-9c7bf5554b40" providerId="AD" clId="Web-{E7273EB3-A39B-F42E-EF62-CB87A6C52D14}" dt="2025-01-30T09:15:01.241" v="1370"/>
        <pc:sldMkLst>
          <pc:docMk/>
          <pc:sldMk cId="1970272644" sldId="317"/>
        </pc:sldMkLst>
      </pc:sldChg>
      <pc:sldChg chg="del">
        <pc:chgData name="Sada, Mohammad Firas" userId="S::mfsada@ucsd.edu::0c77de16-92e4-4df4-b40d-9c7bf5554b40" providerId="AD" clId="Web-{E7273EB3-A39B-F42E-EF62-CB87A6C52D14}" dt="2025-01-30T09:15:01.241" v="1369"/>
        <pc:sldMkLst>
          <pc:docMk/>
          <pc:sldMk cId="1571120294" sldId="318"/>
        </pc:sldMkLst>
      </pc:sldChg>
      <pc:sldChg chg="del">
        <pc:chgData name="Sada, Mohammad Firas" userId="S::mfsada@ucsd.edu::0c77de16-92e4-4df4-b40d-9c7bf5554b40" providerId="AD" clId="Web-{E7273EB3-A39B-F42E-EF62-CB87A6C52D14}" dt="2025-01-30T09:15:01.241" v="1368"/>
        <pc:sldMkLst>
          <pc:docMk/>
          <pc:sldMk cId="1621542121" sldId="319"/>
        </pc:sldMkLst>
      </pc:sldChg>
      <pc:sldChg chg="del">
        <pc:chgData name="Sada, Mohammad Firas" userId="S::mfsada@ucsd.edu::0c77de16-92e4-4df4-b40d-9c7bf5554b40" providerId="AD" clId="Web-{E7273EB3-A39B-F42E-EF62-CB87A6C52D14}" dt="2025-01-30T09:15:48.227" v="1422"/>
        <pc:sldMkLst>
          <pc:docMk/>
          <pc:sldMk cId="3680324399" sldId="322"/>
        </pc:sldMkLst>
      </pc:sldChg>
      <pc:sldChg chg="modSp del ord">
        <pc:chgData name="Sada, Mohammad Firas" userId="S::mfsada@ucsd.edu::0c77de16-92e4-4df4-b40d-9c7bf5554b40" providerId="AD" clId="Web-{E7273EB3-A39B-F42E-EF62-CB87A6C52D14}" dt="2025-01-30T09:15:54.414" v="1423"/>
        <pc:sldMkLst>
          <pc:docMk/>
          <pc:sldMk cId="270046345" sldId="323"/>
        </pc:sldMkLst>
        <pc:spChg chg="mod">
          <ac:chgData name="Sada, Mohammad Firas" userId="S::mfsada@ucsd.edu::0c77de16-92e4-4df4-b40d-9c7bf5554b40" providerId="AD" clId="Web-{E7273EB3-A39B-F42E-EF62-CB87A6C52D14}" dt="2025-01-30T09:15:38.664" v="1418" actId="20577"/>
          <ac:spMkLst>
            <pc:docMk/>
            <pc:sldMk cId="270046345" sldId="323"/>
            <ac:spMk id="24" creationId="{273252E3-D1E1-5B5E-CE86-D33B3EB832BF}"/>
          </ac:spMkLst>
        </pc:spChg>
      </pc:sldChg>
      <pc:sldChg chg="addSp modSp new ord">
        <pc:chgData name="Sada, Mohammad Firas" userId="S::mfsada@ucsd.edu::0c77de16-92e4-4df4-b40d-9c7bf5554b40" providerId="AD" clId="Web-{E7273EB3-A39B-F42E-EF62-CB87A6C52D14}" dt="2025-01-30T09:18:02.122" v="1474"/>
        <pc:sldMkLst>
          <pc:docMk/>
          <pc:sldMk cId="2547729150" sldId="324"/>
        </pc:sldMkLst>
        <pc:picChg chg="add mod modCrop">
          <ac:chgData name="Sada, Mohammad Firas" userId="S::mfsada@ucsd.edu::0c77de16-92e4-4df4-b40d-9c7bf5554b40" providerId="AD" clId="Web-{E7273EB3-A39B-F42E-EF62-CB87A6C52D14}" dt="2025-01-30T07:48:23.941" v="22" actId="14100"/>
          <ac:picMkLst>
            <pc:docMk/>
            <pc:sldMk cId="2547729150" sldId="324"/>
            <ac:picMk id="3" creationId="{BE8D5EE9-FB49-9814-519C-B0ED916B9ED6}"/>
          </ac:picMkLst>
        </pc:picChg>
        <pc:picChg chg="add mod">
          <ac:chgData name="Sada, Mohammad Firas" userId="S::mfsada@ucsd.edu::0c77de16-92e4-4df4-b40d-9c7bf5554b40" providerId="AD" clId="Web-{E7273EB3-A39B-F42E-EF62-CB87A6C52D14}" dt="2025-01-30T07:52:40.136" v="69" actId="1076"/>
          <ac:picMkLst>
            <pc:docMk/>
            <pc:sldMk cId="2547729150" sldId="324"/>
            <ac:picMk id="4" creationId="{B8BF2B51-FCB9-1109-E2C0-7EC638580EA4}"/>
          </ac:picMkLst>
        </pc:picChg>
      </pc:sldChg>
      <pc:sldChg chg="modSp add ord replId">
        <pc:chgData name="Sada, Mohammad Firas" userId="S::mfsada@ucsd.edu::0c77de16-92e4-4df4-b40d-9c7bf5554b40" providerId="AD" clId="Web-{E7273EB3-A39B-F42E-EF62-CB87A6C52D14}" dt="2025-01-30T09:15:03.662" v="1382"/>
        <pc:sldMkLst>
          <pc:docMk/>
          <pc:sldMk cId="3677862005" sldId="325"/>
        </pc:sldMkLst>
        <pc:spChg chg="mod">
          <ac:chgData name="Sada, Mohammad Firas" userId="S::mfsada@ucsd.edu::0c77de16-92e4-4df4-b40d-9c7bf5554b40" providerId="AD" clId="Web-{E7273EB3-A39B-F42E-EF62-CB87A6C52D14}" dt="2025-01-30T07:46:02.576" v="8" actId="20577"/>
          <ac:spMkLst>
            <pc:docMk/>
            <pc:sldMk cId="3677862005" sldId="325"/>
            <ac:spMk id="20" creationId="{BBABD41E-7DD2-BC71-2D5E-AD7573AA2B79}"/>
          </ac:spMkLst>
        </pc:spChg>
      </pc:sldChg>
      <pc:sldChg chg="addSp modSp add replId addAnim delAnim modAnim">
        <pc:chgData name="Sada, Mohammad Firas" userId="S::mfsada@ucsd.edu::0c77de16-92e4-4df4-b40d-9c7bf5554b40" providerId="AD" clId="Web-{E7273EB3-A39B-F42E-EF62-CB87A6C52D14}" dt="2025-01-30T09:15:45.867" v="1421" actId="20577"/>
        <pc:sldMkLst>
          <pc:docMk/>
          <pc:sldMk cId="130380952" sldId="326"/>
        </pc:sldMkLst>
        <pc:spChg chg="add mod">
          <ac:chgData name="Sada, Mohammad Firas" userId="S::mfsada@ucsd.edu::0c77de16-92e4-4df4-b40d-9c7bf5554b40" providerId="AD" clId="Web-{E7273EB3-A39B-F42E-EF62-CB87A6C52D14}" dt="2025-01-30T07:51:18.306" v="66" actId="20577"/>
          <ac:spMkLst>
            <pc:docMk/>
            <pc:sldMk cId="130380952" sldId="326"/>
            <ac:spMk id="5" creationId="{DDA26A65-C3AB-CCAC-45B2-66D07894D85F}"/>
          </ac:spMkLst>
        </pc:spChg>
        <pc:spChg chg="add mod">
          <ac:chgData name="Sada, Mohammad Firas" userId="S::mfsada@ucsd.edu::0c77de16-92e4-4df4-b40d-9c7bf5554b40" providerId="AD" clId="Web-{E7273EB3-A39B-F42E-EF62-CB87A6C52D14}" dt="2025-01-30T09:15:45.867" v="1421" actId="20577"/>
          <ac:spMkLst>
            <pc:docMk/>
            <pc:sldMk cId="130380952" sldId="326"/>
            <ac:spMk id="8" creationId="{8C336CBE-8DD8-11FE-D9DD-D1D85324F936}"/>
          </ac:spMkLst>
        </pc:spChg>
        <pc:spChg chg="mod">
          <ac:chgData name="Sada, Mohammad Firas" userId="S::mfsada@ucsd.edu::0c77de16-92e4-4df4-b40d-9c7bf5554b40" providerId="AD" clId="Web-{E7273EB3-A39B-F42E-EF62-CB87A6C52D14}" dt="2025-01-30T07:51:08.696" v="64" actId="20577"/>
          <ac:spMkLst>
            <pc:docMk/>
            <pc:sldMk cId="130380952" sldId="326"/>
            <ac:spMk id="20" creationId="{0AB820C7-DB4D-5C52-C0B7-61E9D1B5C0D7}"/>
          </ac:spMkLst>
        </pc:spChg>
        <pc:picChg chg="add mod">
          <ac:chgData name="Sada, Mohammad Firas" userId="S::mfsada@ucsd.edu::0c77de16-92e4-4df4-b40d-9c7bf5554b40" providerId="AD" clId="Web-{E7273EB3-A39B-F42E-EF62-CB87A6C52D14}" dt="2025-01-30T07:53:20.888" v="72" actId="1076"/>
          <ac:picMkLst>
            <pc:docMk/>
            <pc:sldMk cId="130380952" sldId="326"/>
            <ac:picMk id="7" creationId="{3C57DF54-34DB-DCAA-95CA-A2CD0C9D665B}"/>
          </ac:picMkLst>
        </pc:picChg>
      </pc:sldChg>
      <pc:sldChg chg="add">
        <pc:chgData name="Sada, Mohammad Firas" userId="S::mfsada@ucsd.edu::0c77de16-92e4-4df4-b40d-9c7bf5554b40" providerId="AD" clId="Web-{E7273EB3-A39B-F42E-EF62-CB87A6C52D14}" dt="2025-01-30T08:11:25.789" v="73"/>
        <pc:sldMkLst>
          <pc:docMk/>
          <pc:sldMk cId="2784497043" sldId="327"/>
        </pc:sldMkLst>
      </pc:sldChg>
      <pc:sldChg chg="add">
        <pc:chgData name="Sada, Mohammad Firas" userId="S::mfsada@ucsd.edu::0c77de16-92e4-4df4-b40d-9c7bf5554b40" providerId="AD" clId="Web-{E7273EB3-A39B-F42E-EF62-CB87A6C52D14}" dt="2025-01-30T08:11:34.118" v="74"/>
        <pc:sldMkLst>
          <pc:docMk/>
          <pc:sldMk cId="2630326570" sldId="328"/>
        </pc:sldMkLst>
      </pc:sldChg>
      <pc:sldChg chg="modSp add">
        <pc:chgData name="Sada, Mohammad Firas" userId="S::mfsada@ucsd.edu::0c77de16-92e4-4df4-b40d-9c7bf5554b40" providerId="AD" clId="Web-{E7273EB3-A39B-F42E-EF62-CB87A6C52D14}" dt="2025-01-30T08:48:14.856" v="811" actId="20577"/>
        <pc:sldMkLst>
          <pc:docMk/>
          <pc:sldMk cId="3392028485" sldId="329"/>
        </pc:sldMkLst>
        <pc:spChg chg="mod">
          <ac:chgData name="Sada, Mohammad Firas" userId="S::mfsada@ucsd.edu::0c77de16-92e4-4df4-b40d-9c7bf5554b40" providerId="AD" clId="Web-{E7273EB3-A39B-F42E-EF62-CB87A6C52D14}" dt="2025-01-30T08:48:14.856" v="811" actId="20577"/>
          <ac:spMkLst>
            <pc:docMk/>
            <pc:sldMk cId="3392028485" sldId="329"/>
            <ac:spMk id="24" creationId="{34D338DE-8A20-3BDD-3D4D-5B9D92EE109F}"/>
          </ac:spMkLst>
        </pc:spChg>
      </pc:sldChg>
      <pc:sldChg chg="add del">
        <pc:chgData name="Sada, Mohammad Firas" userId="S::mfsada@ucsd.edu::0c77de16-92e4-4df4-b40d-9c7bf5554b40" providerId="AD" clId="Web-{E7273EB3-A39B-F42E-EF62-CB87A6C52D14}" dt="2025-01-30T08:47:19.354" v="807"/>
        <pc:sldMkLst>
          <pc:docMk/>
          <pc:sldMk cId="3189121518" sldId="330"/>
        </pc:sldMkLst>
      </pc:sldChg>
      <pc:sldChg chg="add">
        <pc:chgData name="Sada, Mohammad Firas" userId="S::mfsada@ucsd.edu::0c77de16-92e4-4df4-b40d-9c7bf5554b40" providerId="AD" clId="Web-{E7273EB3-A39B-F42E-EF62-CB87A6C52D14}" dt="2025-01-30T08:11:47.071" v="77"/>
        <pc:sldMkLst>
          <pc:docMk/>
          <pc:sldMk cId="1194944855" sldId="331"/>
        </pc:sldMkLst>
      </pc:sldChg>
      <pc:sldChg chg="add">
        <pc:chgData name="Sada, Mohammad Firas" userId="S::mfsada@ucsd.edu::0c77de16-92e4-4df4-b40d-9c7bf5554b40" providerId="AD" clId="Web-{E7273EB3-A39B-F42E-EF62-CB87A6C52D14}" dt="2025-01-30T08:12:24.542" v="78"/>
        <pc:sldMkLst>
          <pc:docMk/>
          <pc:sldMk cId="700328239" sldId="332"/>
        </pc:sldMkLst>
      </pc:sldChg>
      <pc:sldChg chg="modSp add">
        <pc:chgData name="Sada, Mohammad Firas" userId="S::mfsada@ucsd.edu::0c77de16-92e4-4df4-b40d-9c7bf5554b40" providerId="AD" clId="Web-{E7273EB3-A39B-F42E-EF62-CB87A6C52D14}" dt="2025-01-30T08:47:14.494" v="806" actId="20577"/>
        <pc:sldMkLst>
          <pc:docMk/>
          <pc:sldMk cId="1596535312" sldId="338"/>
        </pc:sldMkLst>
        <pc:spChg chg="mod">
          <ac:chgData name="Sada, Mohammad Firas" userId="S::mfsada@ucsd.edu::0c77de16-92e4-4df4-b40d-9c7bf5554b40" providerId="AD" clId="Web-{E7273EB3-A39B-F42E-EF62-CB87A6C52D14}" dt="2025-01-30T08:47:14.494" v="806" actId="20577"/>
          <ac:spMkLst>
            <pc:docMk/>
            <pc:sldMk cId="1596535312" sldId="338"/>
            <ac:spMk id="8" creationId="{10C5A7F0-FA3D-470A-428B-FECA89563A67}"/>
          </ac:spMkLst>
        </pc:spChg>
      </pc:sldChg>
      <pc:sldChg chg="modSp add ord replId">
        <pc:chgData name="Sada, Mohammad Firas" userId="S::mfsada@ucsd.edu::0c77de16-92e4-4df4-b40d-9c7bf5554b40" providerId="AD" clId="Web-{E7273EB3-A39B-F42E-EF62-CB87A6C52D14}" dt="2025-01-30T08:12:45.636" v="84" actId="20577"/>
        <pc:sldMkLst>
          <pc:docMk/>
          <pc:sldMk cId="845268824" sldId="339"/>
        </pc:sldMkLst>
        <pc:spChg chg="mod">
          <ac:chgData name="Sada, Mohammad Firas" userId="S::mfsada@ucsd.edu::0c77de16-92e4-4df4-b40d-9c7bf5554b40" providerId="AD" clId="Web-{E7273EB3-A39B-F42E-EF62-CB87A6C52D14}" dt="2025-01-30T08:12:45.636" v="84" actId="20577"/>
          <ac:spMkLst>
            <pc:docMk/>
            <pc:sldMk cId="845268824" sldId="339"/>
            <ac:spMk id="20" creationId="{270ACF6E-A88B-86FD-2684-69C9F49D2912}"/>
          </ac:spMkLst>
        </pc:spChg>
      </pc:sldChg>
      <pc:sldChg chg="addSp modSp add ord replId">
        <pc:chgData name="Sada, Mohammad Firas" userId="S::mfsada@ucsd.edu::0c77de16-92e4-4df4-b40d-9c7bf5554b40" providerId="AD" clId="Web-{E7273EB3-A39B-F42E-EF62-CB87A6C52D14}" dt="2025-01-30T08:15:09.313" v="145"/>
        <pc:sldMkLst>
          <pc:docMk/>
          <pc:sldMk cId="2990154378" sldId="340"/>
        </pc:sldMkLst>
        <pc:spChg chg="add">
          <ac:chgData name="Sada, Mohammad Firas" userId="S::mfsada@ucsd.edu::0c77de16-92e4-4df4-b40d-9c7bf5554b40" providerId="AD" clId="Web-{E7273EB3-A39B-F42E-EF62-CB87A6C52D14}" dt="2025-01-30T08:15:09.313" v="145"/>
          <ac:spMkLst>
            <pc:docMk/>
            <pc:sldMk cId="2990154378" sldId="340"/>
            <ac:spMk id="7" creationId="{17CEF787-6FCE-875F-D1C6-15A02BD6ACF7}"/>
          </ac:spMkLst>
        </pc:spChg>
        <pc:spChg chg="mod">
          <ac:chgData name="Sada, Mohammad Firas" userId="S::mfsada@ucsd.edu::0c77de16-92e4-4df4-b40d-9c7bf5554b40" providerId="AD" clId="Web-{E7273EB3-A39B-F42E-EF62-CB87A6C52D14}" dt="2025-01-30T08:13:10.481" v="94" actId="20577"/>
          <ac:spMkLst>
            <pc:docMk/>
            <pc:sldMk cId="2990154378" sldId="340"/>
            <ac:spMk id="22" creationId="{109D175F-25A3-3A20-D8E0-E94C17FA6E02}"/>
          </ac:spMkLst>
        </pc:spChg>
        <pc:spChg chg="mod">
          <ac:chgData name="Sada, Mohammad Firas" userId="S::mfsada@ucsd.edu::0c77de16-92e4-4df4-b40d-9c7bf5554b40" providerId="AD" clId="Web-{E7273EB3-A39B-F42E-EF62-CB87A6C52D14}" dt="2025-01-30T08:13:48.357" v="136" actId="20577"/>
          <ac:spMkLst>
            <pc:docMk/>
            <pc:sldMk cId="2990154378" sldId="340"/>
            <ac:spMk id="24" creationId="{A380CFA9-E9B6-8294-E3B3-289E997F6D99}"/>
          </ac:spMkLst>
        </pc:spChg>
        <pc:picChg chg="add mod">
          <ac:chgData name="Sada, Mohammad Firas" userId="S::mfsada@ucsd.edu::0c77de16-92e4-4df4-b40d-9c7bf5554b40" providerId="AD" clId="Web-{E7273EB3-A39B-F42E-EF62-CB87A6C52D14}" dt="2025-01-30T08:13:52.576" v="139" actId="1076"/>
          <ac:picMkLst>
            <pc:docMk/>
            <pc:sldMk cId="2990154378" sldId="340"/>
            <ac:picMk id="3" creationId="{15C951DA-2FCF-88F8-611E-1DF1B0BBECA7}"/>
          </ac:picMkLst>
        </pc:picChg>
        <pc:picChg chg="add mod">
          <ac:chgData name="Sada, Mohammad Firas" userId="S::mfsada@ucsd.edu::0c77de16-92e4-4df4-b40d-9c7bf5554b40" providerId="AD" clId="Web-{E7273EB3-A39B-F42E-EF62-CB87A6C52D14}" dt="2025-01-30T08:15:00.203" v="144" actId="1076"/>
          <ac:picMkLst>
            <pc:docMk/>
            <pc:sldMk cId="2990154378" sldId="340"/>
            <ac:picMk id="5" creationId="{7D4A0652-AD68-70B2-5E2C-6CE1154922AA}"/>
          </ac:picMkLst>
        </pc:picChg>
      </pc:sldChg>
      <pc:sldChg chg="addSp delSp modSp add replId">
        <pc:chgData name="Sada, Mohammad Firas" userId="S::mfsada@ucsd.edu::0c77de16-92e4-4df4-b40d-9c7bf5554b40" providerId="AD" clId="Web-{E7273EB3-A39B-F42E-EF62-CB87A6C52D14}" dt="2025-01-30T08:19:12.400" v="325" actId="20577"/>
        <pc:sldMkLst>
          <pc:docMk/>
          <pc:sldMk cId="2208046941" sldId="341"/>
        </pc:sldMkLst>
        <pc:spChg chg="del">
          <ac:chgData name="Sada, Mohammad Firas" userId="S::mfsada@ucsd.edu::0c77de16-92e4-4df4-b40d-9c7bf5554b40" providerId="AD" clId="Web-{E7273EB3-A39B-F42E-EF62-CB87A6C52D14}" dt="2025-01-30T08:16:12.503" v="150"/>
          <ac:spMkLst>
            <pc:docMk/>
            <pc:sldMk cId="2208046941" sldId="341"/>
            <ac:spMk id="7" creationId="{D0BB11E7-13B3-F386-6C1C-676087F608B8}"/>
          </ac:spMkLst>
        </pc:spChg>
        <pc:spChg chg="add mod">
          <ac:chgData name="Sada, Mohammad Firas" userId="S::mfsada@ucsd.edu::0c77de16-92e4-4df4-b40d-9c7bf5554b40" providerId="AD" clId="Web-{E7273EB3-A39B-F42E-EF62-CB87A6C52D14}" dt="2025-01-30T08:19:12.400" v="325" actId="20577"/>
          <ac:spMkLst>
            <pc:docMk/>
            <pc:sldMk cId="2208046941" sldId="341"/>
            <ac:spMk id="12" creationId="{79507E80-51A6-1F30-10C0-150640CDB687}"/>
          </ac:spMkLst>
        </pc:spChg>
        <pc:spChg chg="mod">
          <ac:chgData name="Sada, Mohammad Firas" userId="S::mfsada@ucsd.edu::0c77de16-92e4-4df4-b40d-9c7bf5554b40" providerId="AD" clId="Web-{E7273EB3-A39B-F42E-EF62-CB87A6C52D14}" dt="2025-01-30T08:16:22.487" v="155" actId="20577"/>
          <ac:spMkLst>
            <pc:docMk/>
            <pc:sldMk cId="2208046941" sldId="341"/>
            <ac:spMk id="22" creationId="{0D37A54E-823B-B6A1-1D77-21FA55DF6248}"/>
          </ac:spMkLst>
        </pc:spChg>
        <pc:spChg chg="del">
          <ac:chgData name="Sada, Mohammad Firas" userId="S::mfsada@ucsd.edu::0c77de16-92e4-4df4-b40d-9c7bf5554b40" providerId="AD" clId="Web-{E7273EB3-A39B-F42E-EF62-CB87A6C52D14}" dt="2025-01-30T08:16:11.456" v="149"/>
          <ac:spMkLst>
            <pc:docMk/>
            <pc:sldMk cId="2208046941" sldId="341"/>
            <ac:spMk id="24" creationId="{F6C62E48-D104-0C9F-A9B0-E7CA56F306E7}"/>
          </ac:spMkLst>
        </pc:spChg>
        <pc:picChg chg="del">
          <ac:chgData name="Sada, Mohammad Firas" userId="S::mfsada@ucsd.edu::0c77de16-92e4-4df4-b40d-9c7bf5554b40" providerId="AD" clId="Web-{E7273EB3-A39B-F42E-EF62-CB87A6C52D14}" dt="2025-01-30T08:16:07.753" v="148"/>
          <ac:picMkLst>
            <pc:docMk/>
            <pc:sldMk cId="2208046941" sldId="341"/>
            <ac:picMk id="3" creationId="{88924982-D9EA-3EBE-16AB-24FFC92F527F}"/>
          </ac:picMkLst>
        </pc:picChg>
        <pc:picChg chg="del">
          <ac:chgData name="Sada, Mohammad Firas" userId="S::mfsada@ucsd.edu::0c77de16-92e4-4df4-b40d-9c7bf5554b40" providerId="AD" clId="Web-{E7273EB3-A39B-F42E-EF62-CB87A6C52D14}" dt="2025-01-30T08:16:06.768" v="147"/>
          <ac:picMkLst>
            <pc:docMk/>
            <pc:sldMk cId="2208046941" sldId="341"/>
            <ac:picMk id="5" creationId="{0E736D78-DD4C-DBEB-5B96-2ACEE25EC95E}"/>
          </ac:picMkLst>
        </pc:picChg>
        <pc:picChg chg="add mod">
          <ac:chgData name="Sada, Mohammad Firas" userId="S::mfsada@ucsd.edu::0c77de16-92e4-4df4-b40d-9c7bf5554b40" providerId="AD" clId="Web-{E7273EB3-A39B-F42E-EF62-CB87A6C52D14}" dt="2025-01-30T08:16:17.925" v="154" actId="1076"/>
          <ac:picMkLst>
            <pc:docMk/>
            <pc:sldMk cId="2208046941" sldId="341"/>
            <ac:picMk id="8" creationId="{6E5BA410-2C5B-24AA-3223-E5C728FFD813}"/>
          </ac:picMkLst>
        </pc:picChg>
        <pc:cxnChg chg="add">
          <ac:chgData name="Sada, Mohammad Firas" userId="S::mfsada@ucsd.edu::0c77de16-92e4-4df4-b40d-9c7bf5554b40" providerId="AD" clId="Web-{E7273EB3-A39B-F42E-EF62-CB87A6C52D14}" dt="2025-01-30T08:16:38.816" v="156"/>
          <ac:cxnSpMkLst>
            <pc:docMk/>
            <pc:sldMk cId="2208046941" sldId="341"/>
            <ac:cxnSpMk id="9" creationId="{DF06E6BD-FD5D-E9C7-3947-4147526F1117}"/>
          </ac:cxnSpMkLst>
        </pc:cxnChg>
        <pc:cxnChg chg="add mod">
          <ac:chgData name="Sada, Mohammad Firas" userId="S::mfsada@ucsd.edu::0c77de16-92e4-4df4-b40d-9c7bf5554b40" providerId="AD" clId="Web-{E7273EB3-A39B-F42E-EF62-CB87A6C52D14}" dt="2025-01-30T08:16:44.754" v="158" actId="1076"/>
          <ac:cxnSpMkLst>
            <pc:docMk/>
            <pc:sldMk cId="2208046941" sldId="341"/>
            <ac:cxnSpMk id="10" creationId="{7E68A919-46EA-45F1-E2AE-267404C0958A}"/>
          </ac:cxnSpMkLst>
        </pc:cxnChg>
      </pc:sldChg>
      <pc:sldChg chg="addSp delSp modSp add ord replId">
        <pc:chgData name="Sada, Mohammad Firas" userId="S::mfsada@ucsd.edu::0c77de16-92e4-4df4-b40d-9c7bf5554b40" providerId="AD" clId="Web-{E7273EB3-A39B-F42E-EF62-CB87A6C52D14}" dt="2025-01-30T08:33:27.418" v="713" actId="1076"/>
        <pc:sldMkLst>
          <pc:docMk/>
          <pc:sldMk cId="2238917413" sldId="342"/>
        </pc:sldMkLst>
        <pc:spChg chg="del">
          <ac:chgData name="Sada, Mohammad Firas" userId="S::mfsada@ucsd.edu::0c77de16-92e4-4df4-b40d-9c7bf5554b40" providerId="AD" clId="Web-{E7273EB3-A39B-F42E-EF62-CB87A6C52D14}" dt="2025-01-30T08:19:22.603" v="329"/>
          <ac:spMkLst>
            <pc:docMk/>
            <pc:sldMk cId="2238917413" sldId="342"/>
            <ac:spMk id="7" creationId="{DE30452B-E6DE-AD4F-6811-75762493248B}"/>
          </ac:spMkLst>
        </pc:spChg>
        <pc:spChg chg="add mod">
          <ac:chgData name="Sada, Mohammad Firas" userId="S::mfsada@ucsd.edu::0c77de16-92e4-4df4-b40d-9c7bf5554b40" providerId="AD" clId="Web-{E7273EB3-A39B-F42E-EF62-CB87A6C52D14}" dt="2025-01-30T08:33:22.371" v="711" actId="20577"/>
          <ac:spMkLst>
            <pc:docMk/>
            <pc:sldMk cId="2238917413" sldId="342"/>
            <ac:spMk id="10" creationId="{DC48B92F-0D4D-5E06-4FCA-5B4DE0791C40}"/>
          </ac:spMkLst>
        </pc:spChg>
        <pc:spChg chg="add del mod">
          <ac:chgData name="Sada, Mohammad Firas" userId="S::mfsada@ucsd.edu::0c77de16-92e4-4df4-b40d-9c7bf5554b40" providerId="AD" clId="Web-{E7273EB3-A39B-F42E-EF62-CB87A6C52D14}" dt="2025-01-30T08:33:27.418" v="713" actId="1076"/>
          <ac:spMkLst>
            <pc:docMk/>
            <pc:sldMk cId="2238917413" sldId="342"/>
            <ac:spMk id="13" creationId="{998D0A9E-F25A-809E-FD71-F6344647455A}"/>
          </ac:spMkLst>
        </pc:spChg>
        <pc:spChg chg="mod">
          <ac:chgData name="Sada, Mohammad Firas" userId="S::mfsada@ucsd.edu::0c77de16-92e4-4df4-b40d-9c7bf5554b40" providerId="AD" clId="Web-{E7273EB3-A39B-F42E-EF62-CB87A6C52D14}" dt="2025-01-30T08:32:30.010" v="704" actId="20577"/>
          <ac:spMkLst>
            <pc:docMk/>
            <pc:sldMk cId="2238917413" sldId="342"/>
            <ac:spMk id="22" creationId="{E44577C3-8445-9835-D152-234B2C92FE50}"/>
          </ac:spMkLst>
        </pc:spChg>
        <pc:spChg chg="mod">
          <ac:chgData name="Sada, Mohammad Firas" userId="S::mfsada@ucsd.edu::0c77de16-92e4-4df4-b40d-9c7bf5554b40" providerId="AD" clId="Web-{E7273EB3-A39B-F42E-EF62-CB87A6C52D14}" dt="2025-01-30T08:33:19.652" v="709" actId="20577"/>
          <ac:spMkLst>
            <pc:docMk/>
            <pc:sldMk cId="2238917413" sldId="342"/>
            <ac:spMk id="24" creationId="{EFCF7D62-C3D4-F106-9C59-C0AB0DD4E70C}"/>
          </ac:spMkLst>
        </pc:spChg>
        <pc:picChg chg="del">
          <ac:chgData name="Sada, Mohammad Firas" userId="S::mfsada@ucsd.edu::0c77de16-92e4-4df4-b40d-9c7bf5554b40" providerId="AD" clId="Web-{E7273EB3-A39B-F42E-EF62-CB87A6C52D14}" dt="2025-01-30T08:19:20.775" v="328"/>
          <ac:picMkLst>
            <pc:docMk/>
            <pc:sldMk cId="2238917413" sldId="342"/>
            <ac:picMk id="3" creationId="{451FFD23-75FB-3E8D-5A89-F879BC61DF96}"/>
          </ac:picMkLst>
        </pc:picChg>
        <pc:picChg chg="del">
          <ac:chgData name="Sada, Mohammad Firas" userId="S::mfsada@ucsd.edu::0c77de16-92e4-4df4-b40d-9c7bf5554b40" providerId="AD" clId="Web-{E7273EB3-A39B-F42E-EF62-CB87A6C52D14}" dt="2025-01-30T08:19:23.697" v="330"/>
          <ac:picMkLst>
            <pc:docMk/>
            <pc:sldMk cId="2238917413" sldId="342"/>
            <ac:picMk id="5" creationId="{340D3967-75C8-911C-BCD2-5CAC8C57BA4F}"/>
          </ac:picMkLst>
        </pc:picChg>
        <pc:picChg chg="add del mod">
          <ac:chgData name="Sada, Mohammad Firas" userId="S::mfsada@ucsd.edu::0c77de16-92e4-4df4-b40d-9c7bf5554b40" providerId="AD" clId="Web-{E7273EB3-A39B-F42E-EF62-CB87A6C52D14}" dt="2025-01-30T08:24:48.568" v="506"/>
          <ac:picMkLst>
            <pc:docMk/>
            <pc:sldMk cId="2238917413" sldId="342"/>
            <ac:picMk id="8" creationId="{B5454C39-C550-8D9C-E68E-729C02B5F6AA}"/>
          </ac:picMkLst>
        </pc:picChg>
        <pc:picChg chg="add del mod">
          <ac:chgData name="Sada, Mohammad Firas" userId="S::mfsada@ucsd.edu::0c77de16-92e4-4df4-b40d-9c7bf5554b40" providerId="AD" clId="Web-{E7273EB3-A39B-F42E-EF62-CB87A6C52D14}" dt="2025-01-30T08:33:24.699" v="712" actId="1076"/>
          <ac:picMkLst>
            <pc:docMk/>
            <pc:sldMk cId="2238917413" sldId="342"/>
            <ac:picMk id="11" creationId="{68F1311D-F3A0-A0D5-AA74-F0A9FB7E613E}"/>
          </ac:picMkLst>
        </pc:picChg>
        <pc:picChg chg="add mod">
          <ac:chgData name="Sada, Mohammad Firas" userId="S::mfsada@ucsd.edu::0c77de16-92e4-4df4-b40d-9c7bf5554b40" providerId="AD" clId="Web-{E7273EB3-A39B-F42E-EF62-CB87A6C52D14}" dt="2025-01-30T08:33:14.558" v="705" actId="14100"/>
          <ac:picMkLst>
            <pc:docMk/>
            <pc:sldMk cId="2238917413" sldId="342"/>
            <ac:picMk id="15" creationId="{A91D0907-546A-2B86-789E-E1CBA45BD43C}"/>
          </ac:picMkLst>
        </pc:picChg>
      </pc:sldChg>
      <pc:sldChg chg="addSp delSp modSp add del replId">
        <pc:chgData name="Sada, Mohammad Firas" userId="S::mfsada@ucsd.edu::0c77de16-92e4-4df4-b40d-9c7bf5554b40" providerId="AD" clId="Web-{E7273EB3-A39B-F42E-EF62-CB87A6C52D14}" dt="2025-01-30T08:24:26.004" v="503"/>
        <pc:sldMkLst>
          <pc:docMk/>
          <pc:sldMk cId="50507740" sldId="343"/>
        </pc:sldMkLst>
        <pc:spChg chg="add mod">
          <ac:chgData name="Sada, Mohammad Firas" userId="S::mfsada@ucsd.edu::0c77de16-92e4-4df4-b40d-9c7bf5554b40" providerId="AD" clId="Web-{E7273EB3-A39B-F42E-EF62-CB87A6C52D14}" dt="2025-01-30T08:22:56.454" v="428" actId="1076"/>
          <ac:spMkLst>
            <pc:docMk/>
            <pc:sldMk cId="50507740" sldId="343"/>
            <ac:spMk id="5" creationId="{7249E30D-847E-3C4A-57B6-34734375327A}"/>
          </ac:spMkLst>
        </pc:spChg>
        <pc:spChg chg="mod">
          <ac:chgData name="Sada, Mohammad Firas" userId="S::mfsada@ucsd.edu::0c77de16-92e4-4df4-b40d-9c7bf5554b40" providerId="AD" clId="Web-{E7273EB3-A39B-F42E-EF62-CB87A6C52D14}" dt="2025-01-30T08:23:49.191" v="493" actId="1076"/>
          <ac:spMkLst>
            <pc:docMk/>
            <pc:sldMk cId="50507740" sldId="343"/>
            <ac:spMk id="22" creationId="{71D14B81-D65E-C6DA-6B88-A4374DDAA4BD}"/>
          </ac:spMkLst>
        </pc:spChg>
        <pc:spChg chg="mod">
          <ac:chgData name="Sada, Mohammad Firas" userId="S::mfsada@ucsd.edu::0c77de16-92e4-4df4-b40d-9c7bf5554b40" providerId="AD" clId="Web-{E7273EB3-A39B-F42E-EF62-CB87A6C52D14}" dt="2025-01-30T08:23:52.988" v="494" actId="1076"/>
          <ac:spMkLst>
            <pc:docMk/>
            <pc:sldMk cId="50507740" sldId="343"/>
            <ac:spMk id="24" creationId="{B98741EF-2E6C-AC4A-6BAE-93A9DDB2DC66}"/>
          </ac:spMkLst>
        </pc:spChg>
        <pc:picChg chg="add del mod">
          <ac:chgData name="Sada, Mohammad Firas" userId="S::mfsada@ucsd.edu::0c77de16-92e4-4df4-b40d-9c7bf5554b40" providerId="AD" clId="Web-{E7273EB3-A39B-F42E-EF62-CB87A6C52D14}" dt="2025-01-30T08:24:04.566" v="496"/>
          <ac:picMkLst>
            <pc:docMk/>
            <pc:sldMk cId="50507740" sldId="343"/>
            <ac:picMk id="3" creationId="{E98B971D-7869-E54F-704C-119CFE0F26E0}"/>
          </ac:picMkLst>
        </pc:picChg>
        <pc:picChg chg="del">
          <ac:chgData name="Sada, Mohammad Firas" userId="S::mfsada@ucsd.edu::0c77de16-92e4-4df4-b40d-9c7bf5554b40" providerId="AD" clId="Web-{E7273EB3-A39B-F42E-EF62-CB87A6C52D14}" dt="2025-01-30T08:22:17.656" v="400"/>
          <ac:picMkLst>
            <pc:docMk/>
            <pc:sldMk cId="50507740" sldId="343"/>
            <ac:picMk id="8" creationId="{9F23D35D-F0F1-53A3-8437-1F2F929EC681}"/>
          </ac:picMkLst>
        </pc:picChg>
      </pc:sldChg>
      <pc:sldChg chg="addSp delSp modSp add ord replId">
        <pc:chgData name="Sada, Mohammad Firas" userId="S::mfsada@ucsd.edu::0c77de16-92e4-4df4-b40d-9c7bf5554b40" providerId="AD" clId="Web-{E7273EB3-A39B-F42E-EF62-CB87A6C52D14}" dt="2025-01-30T08:32:04.837" v="697" actId="20577"/>
        <pc:sldMkLst>
          <pc:docMk/>
          <pc:sldMk cId="833052193" sldId="343"/>
        </pc:sldMkLst>
        <pc:spChg chg="add mod">
          <ac:chgData name="Sada, Mohammad Firas" userId="S::mfsada@ucsd.edu::0c77de16-92e4-4df4-b40d-9c7bf5554b40" providerId="AD" clId="Web-{E7273EB3-A39B-F42E-EF62-CB87A6C52D14}" dt="2025-01-30T08:32:04.837" v="697" actId="20577"/>
          <ac:spMkLst>
            <pc:docMk/>
            <pc:sldMk cId="833052193" sldId="343"/>
            <ac:spMk id="5" creationId="{44DFA033-66ED-8C14-24CD-CFD716880E27}"/>
          </ac:spMkLst>
        </pc:spChg>
        <pc:spChg chg="del mod">
          <ac:chgData name="Sada, Mohammad Firas" userId="S::mfsada@ucsd.edu::0c77de16-92e4-4df4-b40d-9c7bf5554b40" providerId="AD" clId="Web-{E7273EB3-A39B-F42E-EF62-CB87A6C52D14}" dt="2025-01-30T08:25:15.741" v="516"/>
          <ac:spMkLst>
            <pc:docMk/>
            <pc:sldMk cId="833052193" sldId="343"/>
            <ac:spMk id="12" creationId="{51729879-8871-0F4F-22DB-F09EC476714D}"/>
          </ac:spMkLst>
        </pc:spChg>
        <pc:picChg chg="add mod">
          <ac:chgData name="Sada, Mohammad Firas" userId="S::mfsada@ucsd.edu::0c77de16-92e4-4df4-b40d-9c7bf5554b40" providerId="AD" clId="Web-{E7273EB3-A39B-F42E-EF62-CB87A6C52D14}" dt="2025-01-30T08:29:52.049" v="657" actId="1076"/>
          <ac:picMkLst>
            <pc:docMk/>
            <pc:sldMk cId="833052193" sldId="343"/>
            <ac:picMk id="7" creationId="{BE36E542-E832-A493-1311-40D413F3A8EE}"/>
          </ac:picMkLst>
        </pc:picChg>
        <pc:picChg chg="del">
          <ac:chgData name="Sada, Mohammad Firas" userId="S::mfsada@ucsd.edu::0c77de16-92e4-4df4-b40d-9c7bf5554b40" providerId="AD" clId="Web-{E7273EB3-A39B-F42E-EF62-CB87A6C52D14}" dt="2025-01-30T08:26:28.228" v="570"/>
          <ac:picMkLst>
            <pc:docMk/>
            <pc:sldMk cId="833052193" sldId="343"/>
            <ac:picMk id="8" creationId="{B42F0C3C-AC13-E343-7104-E5B3B77C69CB}"/>
          </ac:picMkLst>
        </pc:picChg>
        <pc:picChg chg="add mod">
          <ac:chgData name="Sada, Mohammad Firas" userId="S::mfsada@ucsd.edu::0c77de16-92e4-4df4-b40d-9c7bf5554b40" providerId="AD" clId="Web-{E7273EB3-A39B-F42E-EF62-CB87A6C52D14}" dt="2025-01-30T08:29:51.159" v="656" actId="1076"/>
          <ac:picMkLst>
            <pc:docMk/>
            <pc:sldMk cId="833052193" sldId="343"/>
            <ac:picMk id="11" creationId="{C4BB0BB7-FBCD-7BC6-C3FD-633BC7FFD726}"/>
          </ac:picMkLst>
        </pc:picChg>
        <pc:picChg chg="add mod">
          <ac:chgData name="Sada, Mohammad Firas" userId="S::mfsada@ucsd.edu::0c77de16-92e4-4df4-b40d-9c7bf5554b40" providerId="AD" clId="Web-{E7273EB3-A39B-F42E-EF62-CB87A6C52D14}" dt="2025-01-30T08:28:58.626" v="647" actId="1076"/>
          <ac:picMkLst>
            <pc:docMk/>
            <pc:sldMk cId="833052193" sldId="343"/>
            <ac:picMk id="13" creationId="{0A3C711F-2569-D7F1-3FD0-4D8E5E7EDADD}"/>
          </ac:picMkLst>
        </pc:picChg>
        <pc:picChg chg="add mod">
          <ac:chgData name="Sada, Mohammad Firas" userId="S::mfsada@ucsd.edu::0c77de16-92e4-4df4-b40d-9c7bf5554b40" providerId="AD" clId="Web-{E7273EB3-A39B-F42E-EF62-CB87A6C52D14}" dt="2025-01-30T08:29:53.315" v="658" actId="1076"/>
          <ac:picMkLst>
            <pc:docMk/>
            <pc:sldMk cId="833052193" sldId="343"/>
            <ac:picMk id="15" creationId="{7AFD8428-7491-BD22-0AB5-5B9529FF8510}"/>
          </ac:picMkLst>
        </pc:picChg>
        <pc:picChg chg="add mod">
          <ac:chgData name="Sada, Mohammad Firas" userId="S::mfsada@ucsd.edu::0c77de16-92e4-4df4-b40d-9c7bf5554b40" providerId="AD" clId="Web-{E7273EB3-A39B-F42E-EF62-CB87A6C52D14}" dt="2025-01-30T08:29:59.034" v="660" actId="1076"/>
          <ac:picMkLst>
            <pc:docMk/>
            <pc:sldMk cId="833052193" sldId="343"/>
            <ac:picMk id="16" creationId="{3AA2A6BB-8A25-5AC0-677D-0EA4839C2CAF}"/>
          </ac:picMkLst>
        </pc:picChg>
        <pc:cxnChg chg="del">
          <ac:chgData name="Sada, Mohammad Firas" userId="S::mfsada@ucsd.edu::0c77de16-92e4-4df4-b40d-9c7bf5554b40" providerId="AD" clId="Web-{E7273EB3-A39B-F42E-EF62-CB87A6C52D14}" dt="2025-01-30T08:25:11.240" v="513"/>
          <ac:cxnSpMkLst>
            <pc:docMk/>
            <pc:sldMk cId="833052193" sldId="343"/>
            <ac:cxnSpMk id="9" creationId="{37B64290-14AC-8AA5-72E5-9FAA34305D88}"/>
          </ac:cxnSpMkLst>
        </pc:cxnChg>
        <pc:cxnChg chg="del">
          <ac:chgData name="Sada, Mohammad Firas" userId="S::mfsada@ucsd.edu::0c77de16-92e4-4df4-b40d-9c7bf5554b40" providerId="AD" clId="Web-{E7273EB3-A39B-F42E-EF62-CB87A6C52D14}" dt="2025-01-30T08:25:13.662" v="515"/>
          <ac:cxnSpMkLst>
            <pc:docMk/>
            <pc:sldMk cId="833052193" sldId="343"/>
            <ac:cxnSpMk id="10" creationId="{A48E5159-5633-A79E-5B6C-53A6EDED8439}"/>
          </ac:cxnSpMkLst>
        </pc:cxnChg>
      </pc:sldChg>
      <pc:sldChg chg="addSp delSp modSp add ord replId">
        <pc:chgData name="Sada, Mohammad Firas" userId="S::mfsada@ucsd.edu::0c77de16-92e4-4df4-b40d-9c7bf5554b40" providerId="AD" clId="Web-{E7273EB3-A39B-F42E-EF62-CB87A6C52D14}" dt="2025-01-30T08:36:43.534" v="781" actId="1076"/>
        <pc:sldMkLst>
          <pc:docMk/>
          <pc:sldMk cId="1215630292" sldId="344"/>
        </pc:sldMkLst>
        <pc:spChg chg="del">
          <ac:chgData name="Sada, Mohammad Firas" userId="S::mfsada@ucsd.edu::0c77de16-92e4-4df4-b40d-9c7bf5554b40" providerId="AD" clId="Web-{E7273EB3-A39B-F42E-EF62-CB87A6C52D14}" dt="2025-01-30T08:34:16.498" v="719"/>
          <ac:spMkLst>
            <pc:docMk/>
            <pc:sldMk cId="1215630292" sldId="344"/>
            <ac:spMk id="10" creationId="{DB673334-0972-6DFA-45FC-397D02C82715}"/>
          </ac:spMkLst>
        </pc:spChg>
        <pc:spChg chg="del">
          <ac:chgData name="Sada, Mohammad Firas" userId="S::mfsada@ucsd.edu::0c77de16-92e4-4df4-b40d-9c7bf5554b40" providerId="AD" clId="Web-{E7273EB3-A39B-F42E-EF62-CB87A6C52D14}" dt="2025-01-30T08:33:46.934" v="717"/>
          <ac:spMkLst>
            <pc:docMk/>
            <pc:sldMk cId="1215630292" sldId="344"/>
            <ac:spMk id="13" creationId="{70D17C83-E897-4D93-87CC-6B31B293B117}"/>
          </ac:spMkLst>
        </pc:spChg>
        <pc:spChg chg="mod">
          <ac:chgData name="Sada, Mohammad Firas" userId="S::mfsada@ucsd.edu::0c77de16-92e4-4df4-b40d-9c7bf5554b40" providerId="AD" clId="Web-{E7273EB3-A39B-F42E-EF62-CB87A6C52D14}" dt="2025-01-30T08:34:40.483" v="728" actId="20577"/>
          <ac:spMkLst>
            <pc:docMk/>
            <pc:sldMk cId="1215630292" sldId="344"/>
            <ac:spMk id="22" creationId="{63DEF77B-7F2E-B940-BE9F-F4B60A900F15}"/>
          </ac:spMkLst>
        </pc:spChg>
        <pc:spChg chg="mod">
          <ac:chgData name="Sada, Mohammad Firas" userId="S::mfsada@ucsd.edu::0c77de16-92e4-4df4-b40d-9c7bf5554b40" providerId="AD" clId="Web-{E7273EB3-A39B-F42E-EF62-CB87A6C52D14}" dt="2025-01-30T08:36:07.174" v="771" actId="20577"/>
          <ac:spMkLst>
            <pc:docMk/>
            <pc:sldMk cId="1215630292" sldId="344"/>
            <ac:spMk id="24" creationId="{3652B2B9-2C2D-4653-C646-39E5EE4257AF}"/>
          </ac:spMkLst>
        </pc:spChg>
        <pc:picChg chg="add mod">
          <ac:chgData name="Sada, Mohammad Firas" userId="S::mfsada@ucsd.edu::0c77de16-92e4-4df4-b40d-9c7bf5554b40" providerId="AD" clId="Web-{E7273EB3-A39B-F42E-EF62-CB87A6C52D14}" dt="2025-01-30T08:36:43.534" v="781" actId="1076"/>
          <ac:picMkLst>
            <pc:docMk/>
            <pc:sldMk cId="1215630292" sldId="344"/>
            <ac:picMk id="3" creationId="{6141E943-1EE7-9674-BD65-CB001C7A6326}"/>
          </ac:picMkLst>
        </pc:picChg>
        <pc:picChg chg="del">
          <ac:chgData name="Sada, Mohammad Firas" userId="S::mfsada@ucsd.edu::0c77de16-92e4-4df4-b40d-9c7bf5554b40" providerId="AD" clId="Web-{E7273EB3-A39B-F42E-EF62-CB87A6C52D14}" dt="2025-01-30T08:33:42.716" v="716"/>
          <ac:picMkLst>
            <pc:docMk/>
            <pc:sldMk cId="1215630292" sldId="344"/>
            <ac:picMk id="11" creationId="{6CFD65CA-3473-33DD-AD76-FD5B04ACD7F8}"/>
          </ac:picMkLst>
        </pc:picChg>
        <pc:picChg chg="del">
          <ac:chgData name="Sada, Mohammad Firas" userId="S::mfsada@ucsd.edu::0c77de16-92e4-4df4-b40d-9c7bf5554b40" providerId="AD" clId="Web-{E7273EB3-A39B-F42E-EF62-CB87A6C52D14}" dt="2025-01-30T08:33:41.044" v="715"/>
          <ac:picMkLst>
            <pc:docMk/>
            <pc:sldMk cId="1215630292" sldId="344"/>
            <ac:picMk id="15" creationId="{2FE5BC63-2CB1-7CCB-0C03-782268C6567B}"/>
          </ac:picMkLst>
        </pc:picChg>
      </pc:sldChg>
      <pc:sldChg chg="addSp delSp modSp add ord replId">
        <pc:chgData name="Sada, Mohammad Firas" userId="S::mfsada@ucsd.edu::0c77de16-92e4-4df4-b40d-9c7bf5554b40" providerId="AD" clId="Web-{E7273EB3-A39B-F42E-EF62-CB87A6C52D14}" dt="2025-01-30T08:59:34.755" v="969" actId="20577"/>
        <pc:sldMkLst>
          <pc:docMk/>
          <pc:sldMk cId="1710344723" sldId="345"/>
        </pc:sldMkLst>
        <pc:spChg chg="mod">
          <ac:chgData name="Sada, Mohammad Firas" userId="S::mfsada@ucsd.edu::0c77de16-92e4-4df4-b40d-9c7bf5554b40" providerId="AD" clId="Web-{E7273EB3-A39B-F42E-EF62-CB87A6C52D14}" dt="2025-01-30T08:53:18.571" v="851" actId="20577"/>
          <ac:spMkLst>
            <pc:docMk/>
            <pc:sldMk cId="1710344723" sldId="345"/>
            <ac:spMk id="22" creationId="{BBE5E692-E211-2C26-1582-1A6FC21252D6}"/>
          </ac:spMkLst>
        </pc:spChg>
        <pc:spChg chg="mod">
          <ac:chgData name="Sada, Mohammad Firas" userId="S::mfsada@ucsd.edu::0c77de16-92e4-4df4-b40d-9c7bf5554b40" providerId="AD" clId="Web-{E7273EB3-A39B-F42E-EF62-CB87A6C52D14}" dt="2025-01-30T08:59:34.755" v="969" actId="20577"/>
          <ac:spMkLst>
            <pc:docMk/>
            <pc:sldMk cId="1710344723" sldId="345"/>
            <ac:spMk id="24" creationId="{69813D32-3901-2677-1BE8-BC27D4B2D9FD}"/>
          </ac:spMkLst>
        </pc:spChg>
        <pc:picChg chg="add mod">
          <ac:chgData name="Sada, Mohammad Firas" userId="S::mfsada@ucsd.edu::0c77de16-92e4-4df4-b40d-9c7bf5554b40" providerId="AD" clId="Web-{E7273EB3-A39B-F42E-EF62-CB87A6C52D14}" dt="2025-01-30T08:57:13.562" v="966" actId="1076"/>
          <ac:picMkLst>
            <pc:docMk/>
            <pc:sldMk cId="1710344723" sldId="345"/>
            <ac:picMk id="3" creationId="{1B2343A8-543B-4D64-CBEA-4B13C6D4DB4D}"/>
          </ac:picMkLst>
        </pc:picChg>
        <pc:picChg chg="del">
          <ac:chgData name="Sada, Mohammad Firas" userId="S::mfsada@ucsd.edu::0c77de16-92e4-4df4-b40d-9c7bf5554b40" providerId="AD" clId="Web-{E7273EB3-A39B-F42E-EF62-CB87A6C52D14}" dt="2025-01-30T08:53:21.335" v="852"/>
          <ac:picMkLst>
            <pc:docMk/>
            <pc:sldMk cId="1710344723" sldId="345"/>
            <ac:picMk id="5" creationId="{7EA0C01D-29D4-D8C6-8ADE-9242AE0E8E13}"/>
          </ac:picMkLst>
        </pc:picChg>
        <pc:cxnChg chg="del">
          <ac:chgData name="Sada, Mohammad Firas" userId="S::mfsada@ucsd.edu::0c77de16-92e4-4df4-b40d-9c7bf5554b40" providerId="AD" clId="Web-{E7273EB3-A39B-F42E-EF62-CB87A6C52D14}" dt="2025-01-30T08:53:25.289" v="853"/>
          <ac:cxnSpMkLst>
            <pc:docMk/>
            <pc:sldMk cId="1710344723" sldId="345"/>
            <ac:cxnSpMk id="8" creationId="{5108CA71-248E-B538-BA79-458E3DE9CBC6}"/>
          </ac:cxnSpMkLst>
        </pc:cxnChg>
      </pc:sldChg>
      <pc:sldChg chg="addSp delSp modSp add del replId">
        <pc:chgData name="Sada, Mohammad Firas" userId="S::mfsada@ucsd.edu::0c77de16-92e4-4df4-b40d-9c7bf5554b40" providerId="AD" clId="Web-{E7273EB3-A39B-F42E-EF62-CB87A6C52D14}" dt="2025-01-30T09:08:20.039" v="1204"/>
        <pc:sldMkLst>
          <pc:docMk/>
          <pc:sldMk cId="1529244908" sldId="346"/>
        </pc:sldMkLst>
        <pc:spChg chg="add mod">
          <ac:chgData name="Sada, Mohammad Firas" userId="S::mfsada@ucsd.edu::0c77de16-92e4-4df4-b40d-9c7bf5554b40" providerId="AD" clId="Web-{E7273EB3-A39B-F42E-EF62-CB87A6C52D14}" dt="2025-01-30T09:05:08.360" v="1025" actId="14100"/>
          <ac:spMkLst>
            <pc:docMk/>
            <pc:sldMk cId="1529244908" sldId="346"/>
            <ac:spMk id="3" creationId="{4CA734B6-50FC-CCF1-2F5B-A113A6FD2FF6}"/>
          </ac:spMkLst>
        </pc:spChg>
        <pc:spChg chg="add mod">
          <ac:chgData name="Sada, Mohammad Firas" userId="S::mfsada@ucsd.edu::0c77de16-92e4-4df4-b40d-9c7bf5554b40" providerId="AD" clId="Web-{E7273EB3-A39B-F42E-EF62-CB87A6C52D14}" dt="2025-01-30T09:04:44.422" v="1016" actId="20577"/>
          <ac:spMkLst>
            <pc:docMk/>
            <pc:sldMk cId="1529244908" sldId="346"/>
            <ac:spMk id="8" creationId="{683E60BE-4911-2AB6-CE82-FD9467554C4F}"/>
          </ac:spMkLst>
        </pc:spChg>
        <pc:spChg chg="add mod">
          <ac:chgData name="Sada, Mohammad Firas" userId="S::mfsada@ucsd.edu::0c77de16-92e4-4df4-b40d-9c7bf5554b40" providerId="AD" clId="Web-{E7273EB3-A39B-F42E-EF62-CB87A6C52D14}" dt="2025-01-30T09:04:48.844" v="1018" actId="1076"/>
          <ac:spMkLst>
            <pc:docMk/>
            <pc:sldMk cId="1529244908" sldId="346"/>
            <ac:spMk id="9" creationId="{121805DE-8F68-0A54-6528-A11D0CA550B5}"/>
          </ac:spMkLst>
        </pc:spChg>
        <pc:spChg chg="add mod">
          <ac:chgData name="Sada, Mohammad Firas" userId="S::mfsada@ucsd.edu::0c77de16-92e4-4df4-b40d-9c7bf5554b40" providerId="AD" clId="Web-{E7273EB3-A39B-F42E-EF62-CB87A6C52D14}" dt="2025-01-30T09:04:52.032" v="1020" actId="1076"/>
          <ac:spMkLst>
            <pc:docMk/>
            <pc:sldMk cId="1529244908" sldId="346"/>
            <ac:spMk id="10" creationId="{829312E5-FC3A-0323-AB25-61C08DCC22E3}"/>
          </ac:spMkLst>
        </pc:spChg>
        <pc:spChg chg="add mod">
          <ac:chgData name="Sada, Mohammad Firas" userId="S::mfsada@ucsd.edu::0c77de16-92e4-4df4-b40d-9c7bf5554b40" providerId="AD" clId="Web-{E7273EB3-A39B-F42E-EF62-CB87A6C52D14}" dt="2025-01-30T09:04:54.313" v="1022" actId="1076"/>
          <ac:spMkLst>
            <pc:docMk/>
            <pc:sldMk cId="1529244908" sldId="346"/>
            <ac:spMk id="11" creationId="{1B3669E2-9732-F8A7-D699-D3FDBBE4776C}"/>
          </ac:spMkLst>
        </pc:spChg>
        <pc:grpChg chg="add mod">
          <ac:chgData name="Sada, Mohammad Firas" userId="S::mfsada@ucsd.edu::0c77de16-92e4-4df4-b40d-9c7bf5554b40" providerId="AD" clId="Web-{E7273EB3-A39B-F42E-EF62-CB87A6C52D14}" dt="2025-01-30T09:05:21.142" v="1027" actId="1076"/>
          <ac:grpSpMkLst>
            <pc:docMk/>
            <pc:sldMk cId="1529244908" sldId="346"/>
            <ac:grpSpMk id="12" creationId="{4B74D115-9CDC-EF7D-6C97-602FA4EE8F12}"/>
          </ac:grpSpMkLst>
        </pc:grpChg>
        <pc:grpChg chg="add del mod">
          <ac:chgData name="Sada, Mohammad Firas" userId="S::mfsada@ucsd.edu::0c77de16-92e4-4df4-b40d-9c7bf5554b40" providerId="AD" clId="Web-{E7273EB3-A39B-F42E-EF62-CB87A6C52D14}" dt="2025-01-30T09:05:29.767" v="1031"/>
          <ac:grpSpMkLst>
            <pc:docMk/>
            <pc:sldMk cId="1529244908" sldId="346"/>
            <ac:grpSpMk id="13" creationId="{46212FD2-6AA5-64FC-BAA4-16BB7FC17223}"/>
          </ac:grpSpMkLst>
        </pc:grpChg>
        <pc:picChg chg="del mod">
          <ac:chgData name="Sada, Mohammad Firas" userId="S::mfsada@ucsd.edu::0c77de16-92e4-4df4-b40d-9c7bf5554b40" providerId="AD" clId="Web-{E7273EB3-A39B-F42E-EF62-CB87A6C52D14}" dt="2025-01-30T09:03:26.060" v="972"/>
          <ac:picMkLst>
            <pc:docMk/>
            <pc:sldMk cId="1529244908" sldId="346"/>
            <ac:picMk id="7" creationId="{BFE59C0E-24F2-932E-A9EB-18C6171E9E80}"/>
          </ac:picMkLst>
        </pc:picChg>
      </pc:sldChg>
      <pc:sldChg chg="addSp delSp modSp add replId">
        <pc:chgData name="Sada, Mohammad Firas" userId="S::mfsada@ucsd.edu::0c77de16-92e4-4df4-b40d-9c7bf5554b40" providerId="AD" clId="Web-{E7273EB3-A39B-F42E-EF62-CB87A6C52D14}" dt="2025-01-30T09:13:19.737" v="1355" actId="1076"/>
        <pc:sldMkLst>
          <pc:docMk/>
          <pc:sldMk cId="2980595915" sldId="347"/>
        </pc:sldMkLst>
        <pc:spChg chg="mod">
          <ac:chgData name="Sada, Mohammad Firas" userId="S::mfsada@ucsd.edu::0c77de16-92e4-4df4-b40d-9c7bf5554b40" providerId="AD" clId="Web-{E7273EB3-A39B-F42E-EF62-CB87A6C52D14}" dt="2025-01-30T09:09:10.884" v="1263"/>
          <ac:spMkLst>
            <pc:docMk/>
            <pc:sldMk cId="2980595915" sldId="347"/>
            <ac:spMk id="3" creationId="{1E2BC45F-5B01-74D4-D15C-03640A7BB02F}"/>
          </ac:spMkLst>
        </pc:spChg>
        <pc:spChg chg="del">
          <ac:chgData name="Sada, Mohammad Firas" userId="S::mfsada@ucsd.edu::0c77de16-92e4-4df4-b40d-9c7bf5554b40" providerId="AD" clId="Web-{E7273EB3-A39B-F42E-EF62-CB87A6C52D14}" dt="2025-01-30T09:08:25.227" v="1208"/>
          <ac:spMkLst>
            <pc:docMk/>
            <pc:sldMk cId="2980595915" sldId="347"/>
            <ac:spMk id="4" creationId="{ABD30C75-BADF-A97A-731D-0E9F19B176CA}"/>
          </ac:spMkLst>
        </pc:spChg>
        <pc:spChg chg="mod">
          <ac:chgData name="Sada, Mohammad Firas" userId="S::mfsada@ucsd.edu::0c77de16-92e4-4df4-b40d-9c7bf5554b40" providerId="AD" clId="Web-{E7273EB3-A39B-F42E-EF62-CB87A6C52D14}" dt="2025-01-30T09:09:10.884" v="1264"/>
          <ac:spMkLst>
            <pc:docMk/>
            <pc:sldMk cId="2980595915" sldId="347"/>
            <ac:spMk id="8" creationId="{FF63B88E-F22F-C3D6-EEFA-FE8E6DBF6342}"/>
          </ac:spMkLst>
        </pc:spChg>
        <pc:spChg chg="mod">
          <ac:chgData name="Sada, Mohammad Firas" userId="S::mfsada@ucsd.edu::0c77de16-92e4-4df4-b40d-9c7bf5554b40" providerId="AD" clId="Web-{E7273EB3-A39B-F42E-EF62-CB87A6C52D14}" dt="2025-01-30T09:09:10.884" v="1265"/>
          <ac:spMkLst>
            <pc:docMk/>
            <pc:sldMk cId="2980595915" sldId="347"/>
            <ac:spMk id="9" creationId="{EE594E49-B358-D64C-2FDE-162CA8D344B2}"/>
          </ac:spMkLst>
        </pc:spChg>
        <pc:spChg chg="mod">
          <ac:chgData name="Sada, Mohammad Firas" userId="S::mfsada@ucsd.edu::0c77de16-92e4-4df4-b40d-9c7bf5554b40" providerId="AD" clId="Web-{E7273EB3-A39B-F42E-EF62-CB87A6C52D14}" dt="2025-01-30T09:09:10.902" v="1266"/>
          <ac:spMkLst>
            <pc:docMk/>
            <pc:sldMk cId="2980595915" sldId="347"/>
            <ac:spMk id="10" creationId="{C691BD2A-5DCA-E595-C8BA-621ED2F5A852}"/>
          </ac:spMkLst>
        </pc:spChg>
        <pc:spChg chg="mod">
          <ac:chgData name="Sada, Mohammad Firas" userId="S::mfsada@ucsd.edu::0c77de16-92e4-4df4-b40d-9c7bf5554b40" providerId="AD" clId="Web-{E7273EB3-A39B-F42E-EF62-CB87A6C52D14}" dt="2025-01-30T09:09:24.885" v="1268" actId="1076"/>
          <ac:spMkLst>
            <pc:docMk/>
            <pc:sldMk cId="2980595915" sldId="347"/>
            <ac:spMk id="11" creationId="{0BF46826-86F6-C9AE-64A7-058832624D33}"/>
          </ac:spMkLst>
        </pc:spChg>
        <pc:spChg chg="mod">
          <ac:chgData name="Sada, Mohammad Firas" userId="S::mfsada@ucsd.edu::0c77de16-92e4-4df4-b40d-9c7bf5554b40" providerId="AD" clId="Web-{E7273EB3-A39B-F42E-EF62-CB87A6C52D14}" dt="2025-01-30T09:06:56.442" v="1161"/>
          <ac:spMkLst>
            <pc:docMk/>
            <pc:sldMk cId="2980595915" sldId="347"/>
            <ac:spMk id="15" creationId="{0AA6D221-7FFC-C8EF-8694-D4F5AC73E557}"/>
          </ac:spMkLst>
        </pc:spChg>
        <pc:spChg chg="mod">
          <ac:chgData name="Sada, Mohammad Firas" userId="S::mfsada@ucsd.edu::0c77de16-92e4-4df4-b40d-9c7bf5554b40" providerId="AD" clId="Web-{E7273EB3-A39B-F42E-EF62-CB87A6C52D14}" dt="2025-01-30T09:06:56.442" v="1162"/>
          <ac:spMkLst>
            <pc:docMk/>
            <pc:sldMk cId="2980595915" sldId="347"/>
            <ac:spMk id="16" creationId="{8F96DC90-961F-8FB3-CC61-E992F8F53C68}"/>
          </ac:spMkLst>
        </pc:spChg>
        <pc:spChg chg="mod">
          <ac:chgData name="Sada, Mohammad Firas" userId="S::mfsada@ucsd.edu::0c77de16-92e4-4df4-b40d-9c7bf5554b40" providerId="AD" clId="Web-{E7273EB3-A39B-F42E-EF62-CB87A6C52D14}" dt="2025-01-30T09:06:56.442" v="1163"/>
          <ac:spMkLst>
            <pc:docMk/>
            <pc:sldMk cId="2980595915" sldId="347"/>
            <ac:spMk id="17" creationId="{CC39A7EB-E422-FE48-B548-654349E7A462}"/>
          </ac:spMkLst>
        </pc:spChg>
        <pc:spChg chg="mod">
          <ac:chgData name="Sada, Mohammad Firas" userId="S::mfsada@ucsd.edu::0c77de16-92e4-4df4-b40d-9c7bf5554b40" providerId="AD" clId="Web-{E7273EB3-A39B-F42E-EF62-CB87A6C52D14}" dt="2025-01-30T09:06:56.442" v="1164"/>
          <ac:spMkLst>
            <pc:docMk/>
            <pc:sldMk cId="2980595915" sldId="347"/>
            <ac:spMk id="19" creationId="{F6ED71DA-003E-A26F-C72A-E8629926BCB1}"/>
          </ac:spMkLst>
        </pc:spChg>
        <pc:spChg chg="mod">
          <ac:chgData name="Sada, Mohammad Firas" userId="S::mfsada@ucsd.edu::0c77de16-92e4-4df4-b40d-9c7bf5554b40" providerId="AD" clId="Web-{E7273EB3-A39B-F42E-EF62-CB87A6C52D14}" dt="2025-01-30T09:06:56.442" v="1165"/>
          <ac:spMkLst>
            <pc:docMk/>
            <pc:sldMk cId="2980595915" sldId="347"/>
            <ac:spMk id="21" creationId="{43018910-8DFF-87CF-8245-6ECD227F8634}"/>
          </ac:spMkLst>
        </pc:spChg>
        <pc:spChg chg="mod">
          <ac:chgData name="Sada, Mohammad Firas" userId="S::mfsada@ucsd.edu::0c77de16-92e4-4df4-b40d-9c7bf5554b40" providerId="AD" clId="Web-{E7273EB3-A39B-F42E-EF62-CB87A6C52D14}" dt="2025-01-30T09:06:56.442" v="1166"/>
          <ac:spMkLst>
            <pc:docMk/>
            <pc:sldMk cId="2980595915" sldId="347"/>
            <ac:spMk id="22" creationId="{1E62FF52-3484-58EB-A307-F5615630033D}"/>
          </ac:spMkLst>
        </pc:spChg>
        <pc:spChg chg="mod">
          <ac:chgData name="Sada, Mohammad Firas" userId="S::mfsada@ucsd.edu::0c77de16-92e4-4df4-b40d-9c7bf5554b40" providerId="AD" clId="Web-{E7273EB3-A39B-F42E-EF62-CB87A6C52D14}" dt="2025-01-30T09:06:56.442" v="1167"/>
          <ac:spMkLst>
            <pc:docMk/>
            <pc:sldMk cId="2980595915" sldId="347"/>
            <ac:spMk id="23" creationId="{F3445ED1-E976-0FBD-EE94-86B4A9B4D605}"/>
          </ac:spMkLst>
        </pc:spChg>
        <pc:spChg chg="mod">
          <ac:chgData name="Sada, Mohammad Firas" userId="S::mfsada@ucsd.edu::0c77de16-92e4-4df4-b40d-9c7bf5554b40" providerId="AD" clId="Web-{E7273EB3-A39B-F42E-EF62-CB87A6C52D14}" dt="2025-01-30T09:06:56.442" v="1168"/>
          <ac:spMkLst>
            <pc:docMk/>
            <pc:sldMk cId="2980595915" sldId="347"/>
            <ac:spMk id="24" creationId="{052C5A6C-FF59-7DB1-C6AE-9065F04020CA}"/>
          </ac:spMkLst>
        </pc:spChg>
        <pc:spChg chg="mod">
          <ac:chgData name="Sada, Mohammad Firas" userId="S::mfsada@ucsd.edu::0c77de16-92e4-4df4-b40d-9c7bf5554b40" providerId="AD" clId="Web-{E7273EB3-A39B-F42E-EF62-CB87A6C52D14}" dt="2025-01-30T09:06:56.442" v="1169"/>
          <ac:spMkLst>
            <pc:docMk/>
            <pc:sldMk cId="2980595915" sldId="347"/>
            <ac:spMk id="25" creationId="{09AA11D9-1B8E-C249-C3B5-968EA99D1594}"/>
          </ac:spMkLst>
        </pc:spChg>
        <pc:spChg chg="mod">
          <ac:chgData name="Sada, Mohammad Firas" userId="S::mfsada@ucsd.edu::0c77de16-92e4-4df4-b40d-9c7bf5554b40" providerId="AD" clId="Web-{E7273EB3-A39B-F42E-EF62-CB87A6C52D14}" dt="2025-01-30T09:06:56.442" v="1170"/>
          <ac:spMkLst>
            <pc:docMk/>
            <pc:sldMk cId="2980595915" sldId="347"/>
            <ac:spMk id="26" creationId="{2484921B-0704-9309-5E5D-936C077B907D}"/>
          </ac:spMkLst>
        </pc:spChg>
        <pc:spChg chg="del mod topLvl">
          <ac:chgData name="Sada, Mohammad Firas" userId="S::mfsada@ucsd.edu::0c77de16-92e4-4df4-b40d-9c7bf5554b40" providerId="AD" clId="Web-{E7273EB3-A39B-F42E-EF62-CB87A6C52D14}" dt="2025-01-30T09:08:36.555" v="1216"/>
          <ac:spMkLst>
            <pc:docMk/>
            <pc:sldMk cId="2980595915" sldId="347"/>
            <ac:spMk id="34" creationId="{F9D93616-CE3D-2187-43F2-8BCA21D52676}"/>
          </ac:spMkLst>
        </pc:spChg>
        <pc:spChg chg="del mod topLvl">
          <ac:chgData name="Sada, Mohammad Firas" userId="S::mfsada@ucsd.edu::0c77de16-92e4-4df4-b40d-9c7bf5554b40" providerId="AD" clId="Web-{E7273EB3-A39B-F42E-EF62-CB87A6C52D14}" dt="2025-01-30T09:08:36.555" v="1215"/>
          <ac:spMkLst>
            <pc:docMk/>
            <pc:sldMk cId="2980595915" sldId="347"/>
            <ac:spMk id="35" creationId="{FDC11CC3-F816-1520-89F5-069766E767E1}"/>
          </ac:spMkLst>
        </pc:spChg>
        <pc:spChg chg="del mod topLvl">
          <ac:chgData name="Sada, Mohammad Firas" userId="S::mfsada@ucsd.edu::0c77de16-92e4-4df4-b40d-9c7bf5554b40" providerId="AD" clId="Web-{E7273EB3-A39B-F42E-EF62-CB87A6C52D14}" dt="2025-01-30T09:08:36.555" v="1214"/>
          <ac:spMkLst>
            <pc:docMk/>
            <pc:sldMk cId="2980595915" sldId="347"/>
            <ac:spMk id="36" creationId="{F0C553B7-9425-A2C6-E8D2-6A6C0965657D}"/>
          </ac:spMkLst>
        </pc:spChg>
        <pc:spChg chg="del mod topLvl">
          <ac:chgData name="Sada, Mohammad Firas" userId="S::mfsada@ucsd.edu::0c77de16-92e4-4df4-b40d-9c7bf5554b40" providerId="AD" clId="Web-{E7273EB3-A39B-F42E-EF62-CB87A6C52D14}" dt="2025-01-30T09:08:36.555" v="1213"/>
          <ac:spMkLst>
            <pc:docMk/>
            <pc:sldMk cId="2980595915" sldId="347"/>
            <ac:spMk id="37" creationId="{7C0459C8-2EA6-A037-E714-27780A5775D1}"/>
          </ac:spMkLst>
        </pc:spChg>
        <pc:spChg chg="del mod topLvl">
          <ac:chgData name="Sada, Mohammad Firas" userId="S::mfsada@ucsd.edu::0c77de16-92e4-4df4-b40d-9c7bf5554b40" providerId="AD" clId="Web-{E7273EB3-A39B-F42E-EF62-CB87A6C52D14}" dt="2025-01-30T09:08:36.555" v="1212"/>
          <ac:spMkLst>
            <pc:docMk/>
            <pc:sldMk cId="2980595915" sldId="347"/>
            <ac:spMk id="38" creationId="{73ED57EF-7CC3-E1BD-6910-E56B9A330369}"/>
          </ac:spMkLst>
        </pc:spChg>
        <pc:spChg chg="add del mod">
          <ac:chgData name="Sada, Mohammad Firas" userId="S::mfsada@ucsd.edu::0c77de16-92e4-4df4-b40d-9c7bf5554b40" providerId="AD" clId="Web-{E7273EB3-A39B-F42E-EF62-CB87A6C52D14}" dt="2025-01-30T09:08:28.320" v="1210"/>
          <ac:spMkLst>
            <pc:docMk/>
            <pc:sldMk cId="2980595915" sldId="347"/>
            <ac:spMk id="64" creationId="{14113888-81E5-4891-ACEF-07063CA74EB1}"/>
          </ac:spMkLst>
        </pc:spChg>
        <pc:spChg chg="add del mod">
          <ac:chgData name="Sada, Mohammad Firas" userId="S::mfsada@ucsd.edu::0c77de16-92e4-4df4-b40d-9c7bf5554b40" providerId="AD" clId="Web-{E7273EB3-A39B-F42E-EF62-CB87A6C52D14}" dt="2025-01-30T09:08:25.227" v="1205"/>
          <ac:spMkLst>
            <pc:docMk/>
            <pc:sldMk cId="2980595915" sldId="347"/>
            <ac:spMk id="65" creationId="{B0D61726-C35B-7674-7391-8B401B1F61C6}"/>
          </ac:spMkLst>
        </pc:spChg>
        <pc:spChg chg="add del mod ord">
          <ac:chgData name="Sada, Mohammad Firas" userId="S::mfsada@ucsd.edu::0c77de16-92e4-4df4-b40d-9c7bf5554b40" providerId="AD" clId="Web-{E7273EB3-A39B-F42E-EF62-CB87A6C52D14}" dt="2025-01-30T09:08:25.227" v="1209"/>
          <ac:spMkLst>
            <pc:docMk/>
            <pc:sldMk cId="2980595915" sldId="347"/>
            <ac:spMk id="66" creationId="{5622EBA2-C141-3F5E-D587-791BF3F89D79}"/>
          </ac:spMkLst>
        </pc:spChg>
        <pc:spChg chg="add mod">
          <ac:chgData name="Sada, Mohammad Firas" userId="S::mfsada@ucsd.edu::0c77de16-92e4-4df4-b40d-9c7bf5554b40" providerId="AD" clId="Web-{E7273EB3-A39B-F42E-EF62-CB87A6C52D14}" dt="2025-01-30T09:13:19.737" v="1355" actId="1076"/>
          <ac:spMkLst>
            <pc:docMk/>
            <pc:sldMk cId="2980595915" sldId="347"/>
            <ac:spMk id="67" creationId="{DD286D07-4086-164F-0136-2B927D03B605}"/>
          </ac:spMkLst>
        </pc:spChg>
        <pc:grpChg chg="add del mod topLvl">
          <ac:chgData name="Sada, Mohammad Firas" userId="S::mfsada@ucsd.edu::0c77de16-92e4-4df4-b40d-9c7bf5554b40" providerId="AD" clId="Web-{E7273EB3-A39B-F42E-EF62-CB87A6C52D14}" dt="2025-01-30T09:08:36.555" v="1217"/>
          <ac:grpSpMkLst>
            <pc:docMk/>
            <pc:sldMk cId="2980595915" sldId="347"/>
            <ac:grpSpMk id="7" creationId="{D745DD4E-2488-1D53-9333-D19CF871A807}"/>
          </ac:grpSpMkLst>
        </pc:grpChg>
        <pc:grpChg chg="mod topLvl">
          <ac:chgData name="Sada, Mohammad Firas" userId="S::mfsada@ucsd.edu::0c77de16-92e4-4df4-b40d-9c7bf5554b40" providerId="AD" clId="Web-{E7273EB3-A39B-F42E-EF62-CB87A6C52D14}" dt="2025-01-30T09:08:59.712" v="1222" actId="1076"/>
          <ac:grpSpMkLst>
            <pc:docMk/>
            <pc:sldMk cId="2980595915" sldId="347"/>
            <ac:grpSpMk id="12" creationId="{9E2AC837-8DDC-77DE-4EC5-9E6C0BCA1BFB}"/>
          </ac:grpSpMkLst>
        </pc:grpChg>
        <pc:grpChg chg="del mod topLvl">
          <ac:chgData name="Sada, Mohammad Firas" userId="S::mfsada@ucsd.edu::0c77de16-92e4-4df4-b40d-9c7bf5554b40" providerId="AD" clId="Web-{E7273EB3-A39B-F42E-EF62-CB87A6C52D14}" dt="2025-01-30T09:08:36.555" v="1218"/>
          <ac:grpSpMkLst>
            <pc:docMk/>
            <pc:sldMk cId="2980595915" sldId="347"/>
            <ac:grpSpMk id="13" creationId="{5FAE52BF-657B-A606-B76B-CA48CE8D8AE5}"/>
          </ac:grpSpMkLst>
        </pc:grpChg>
        <pc:grpChg chg="add del">
          <ac:chgData name="Sada, Mohammad Firas" userId="S::mfsada@ucsd.edu::0c77de16-92e4-4df4-b40d-9c7bf5554b40" providerId="AD" clId="Web-{E7273EB3-A39B-F42E-EF62-CB87A6C52D14}" dt="2025-01-30T09:05:41.674" v="1036"/>
          <ac:grpSpMkLst>
            <pc:docMk/>
            <pc:sldMk cId="2980595915" sldId="347"/>
            <ac:grpSpMk id="27" creationId="{84A8304E-E8B5-C76F-FDA3-95F26AB34B1B}"/>
          </ac:grpSpMkLst>
        </pc:grpChg>
        <pc:grpChg chg="add del mod">
          <ac:chgData name="Sada, Mohammad Firas" userId="S::mfsada@ucsd.edu::0c77de16-92e4-4df4-b40d-9c7bf5554b40" providerId="AD" clId="Web-{E7273EB3-A39B-F42E-EF62-CB87A6C52D14}" dt="2025-01-30T09:06:24.972" v="1051"/>
          <ac:grpSpMkLst>
            <pc:docMk/>
            <pc:sldMk cId="2980595915" sldId="347"/>
            <ac:grpSpMk id="33" creationId="{27834C8E-E552-BE31-AF03-202CF9BF0E42}"/>
          </ac:grpSpMkLst>
        </pc:grpChg>
        <pc:grpChg chg="add del mod">
          <ac:chgData name="Sada, Mohammad Firas" userId="S::mfsada@ucsd.edu::0c77de16-92e4-4df4-b40d-9c7bf5554b40" providerId="AD" clId="Web-{E7273EB3-A39B-F42E-EF62-CB87A6C52D14}" dt="2025-01-30T09:08:33.383" v="1211"/>
          <ac:grpSpMkLst>
            <pc:docMk/>
            <pc:sldMk cId="2980595915" sldId="347"/>
            <ac:grpSpMk id="39" creationId="{0C3AB6A7-13A1-1C66-8882-6F9F675A3EAA}"/>
          </ac:grpSpMkLst>
        </pc:grpChg>
        <pc:grpChg chg="add del mod">
          <ac:chgData name="Sada, Mohammad Firas" userId="S::mfsada@ucsd.edu::0c77de16-92e4-4df4-b40d-9c7bf5554b40" providerId="AD" clId="Web-{E7273EB3-A39B-F42E-EF62-CB87A6C52D14}" dt="2025-01-30T09:08:25.227" v="1206"/>
          <ac:grpSpMkLst>
            <pc:docMk/>
            <pc:sldMk cId="2980595915" sldId="347"/>
            <ac:grpSpMk id="40" creationId="{46423BEE-9E9F-CB7C-C92C-053B39957A39}"/>
          </ac:grpSpMkLst>
        </pc:grpChg>
        <pc:picChg chg="del">
          <ac:chgData name="Sada, Mohammad Firas" userId="S::mfsada@ucsd.edu::0c77de16-92e4-4df4-b40d-9c7bf5554b40" providerId="AD" clId="Web-{E7273EB3-A39B-F42E-EF62-CB87A6C52D14}" dt="2025-01-30T09:08:25.227" v="1207"/>
          <ac:picMkLst>
            <pc:docMk/>
            <pc:sldMk cId="2980595915" sldId="347"/>
            <ac:picMk id="6" creationId="{7A7B01EC-4406-ECD7-488A-B8E46F95B43D}"/>
          </ac:picMkLst>
        </pc:picChg>
      </pc:sldChg>
      <pc:sldChg chg="addSp delSp modSp add replId">
        <pc:chgData name="Sada, Mohammad Firas" userId="S::mfsada@ucsd.edu::0c77de16-92e4-4df4-b40d-9c7bf5554b40" providerId="AD" clId="Web-{E7273EB3-A39B-F42E-EF62-CB87A6C52D14}" dt="2025-01-30T09:11:30.155" v="1326" actId="20577"/>
        <pc:sldMkLst>
          <pc:docMk/>
          <pc:sldMk cId="2127696436" sldId="348"/>
        </pc:sldMkLst>
        <pc:spChg chg="mod">
          <ac:chgData name="Sada, Mohammad Firas" userId="S::mfsada@ucsd.edu::0c77de16-92e4-4df4-b40d-9c7bf5554b40" providerId="AD" clId="Web-{E7273EB3-A39B-F42E-EF62-CB87A6C52D14}" dt="2025-01-30T09:10:11.168" v="1278" actId="1076"/>
          <ac:spMkLst>
            <pc:docMk/>
            <pc:sldMk cId="2127696436" sldId="348"/>
            <ac:spMk id="20" creationId="{C270CFD2-3D1F-ECE0-BB56-1BAAC5735309}"/>
          </ac:spMkLst>
        </pc:spChg>
        <pc:spChg chg="add del mod">
          <ac:chgData name="Sada, Mohammad Firas" userId="S::mfsada@ucsd.edu::0c77de16-92e4-4df4-b40d-9c7bf5554b40" providerId="AD" clId="Web-{E7273EB3-A39B-F42E-EF62-CB87A6C52D14}" dt="2025-01-30T09:10:15.637" v="1280"/>
          <ac:spMkLst>
            <pc:docMk/>
            <pc:sldMk cId="2127696436" sldId="348"/>
            <ac:spMk id="30" creationId="{2644F0E1-C8AA-0F60-F489-A7D6E1F43FA6}"/>
          </ac:spMkLst>
        </pc:spChg>
        <pc:spChg chg="add mod">
          <ac:chgData name="Sada, Mohammad Firas" userId="S::mfsada@ucsd.edu::0c77de16-92e4-4df4-b40d-9c7bf5554b40" providerId="AD" clId="Web-{E7273EB3-A39B-F42E-EF62-CB87A6C52D14}" dt="2025-01-30T09:10:44.731" v="1313" actId="20577"/>
          <ac:spMkLst>
            <pc:docMk/>
            <pc:sldMk cId="2127696436" sldId="348"/>
            <ac:spMk id="32" creationId="{04B82B01-70C3-330A-F7D7-D87DCBA2AB3D}"/>
          </ac:spMkLst>
        </pc:spChg>
        <pc:spChg chg="add mod">
          <ac:chgData name="Sada, Mohammad Firas" userId="S::mfsada@ucsd.edu::0c77de16-92e4-4df4-b40d-9c7bf5554b40" providerId="AD" clId="Web-{E7273EB3-A39B-F42E-EF62-CB87A6C52D14}" dt="2025-01-30T09:11:30.155" v="1326" actId="20577"/>
          <ac:spMkLst>
            <pc:docMk/>
            <pc:sldMk cId="2127696436" sldId="348"/>
            <ac:spMk id="67" creationId="{A3372B24-4495-8C56-33DD-F8EC6E598AA9}"/>
          </ac:spMkLst>
        </pc:spChg>
        <pc:cxnChg chg="add del mod">
          <ac:chgData name="Sada, Mohammad Firas" userId="S::mfsada@ucsd.edu::0c77de16-92e4-4df4-b40d-9c7bf5554b40" providerId="AD" clId="Web-{E7273EB3-A39B-F42E-EF62-CB87A6C52D14}" dt="2025-01-30T09:10:14.668" v="1279"/>
          <ac:cxnSpMkLst>
            <pc:docMk/>
            <pc:sldMk cId="2127696436" sldId="348"/>
            <ac:cxnSpMk id="28" creationId="{363506B3-D8BB-BAA7-27DF-19D31908BE07}"/>
          </ac:cxnSpMkLst>
        </pc:cxnChg>
      </pc:sldChg>
      <pc:sldChg chg="modSp add replId">
        <pc:chgData name="Sada, Mohammad Firas" userId="S::mfsada@ucsd.edu::0c77de16-92e4-4df4-b40d-9c7bf5554b40" providerId="AD" clId="Web-{E7273EB3-A39B-F42E-EF62-CB87A6C52D14}" dt="2025-01-30T09:12:16.985" v="1338" actId="20577"/>
        <pc:sldMkLst>
          <pc:docMk/>
          <pc:sldMk cId="1817145036" sldId="349"/>
        </pc:sldMkLst>
        <pc:spChg chg="mod">
          <ac:chgData name="Sada, Mohammad Firas" userId="S::mfsada@ucsd.edu::0c77de16-92e4-4df4-b40d-9c7bf5554b40" providerId="AD" clId="Web-{E7273EB3-A39B-F42E-EF62-CB87A6C52D14}" dt="2025-01-30T09:11:59.453" v="1328"/>
          <ac:spMkLst>
            <pc:docMk/>
            <pc:sldMk cId="1817145036" sldId="349"/>
            <ac:spMk id="9" creationId="{7EC73A6F-B707-9694-7311-BA8467B4A187}"/>
          </ac:spMkLst>
        </pc:spChg>
        <pc:spChg chg="mod">
          <ac:chgData name="Sada, Mohammad Firas" userId="S::mfsada@ucsd.edu::0c77de16-92e4-4df4-b40d-9c7bf5554b40" providerId="AD" clId="Web-{E7273EB3-A39B-F42E-EF62-CB87A6C52D14}" dt="2025-01-30T09:11:59.453" v="1329"/>
          <ac:spMkLst>
            <pc:docMk/>
            <pc:sldMk cId="1817145036" sldId="349"/>
            <ac:spMk id="10" creationId="{0A97EDE1-7BBF-61CB-99E6-D2CA692A080C}"/>
          </ac:spMkLst>
        </pc:spChg>
        <pc:spChg chg="mod">
          <ac:chgData name="Sada, Mohammad Firas" userId="S::mfsada@ucsd.edu::0c77de16-92e4-4df4-b40d-9c7bf5554b40" providerId="AD" clId="Web-{E7273EB3-A39B-F42E-EF62-CB87A6C52D14}" dt="2025-01-30T09:11:59.453" v="1330"/>
          <ac:spMkLst>
            <pc:docMk/>
            <pc:sldMk cId="1817145036" sldId="349"/>
            <ac:spMk id="11" creationId="{861180EF-FACB-041B-13CD-16FA4519B6A8}"/>
          </ac:spMkLst>
        </pc:spChg>
        <pc:spChg chg="mod">
          <ac:chgData name="Sada, Mohammad Firas" userId="S::mfsada@ucsd.edu::0c77de16-92e4-4df4-b40d-9c7bf5554b40" providerId="AD" clId="Web-{E7273EB3-A39B-F42E-EF62-CB87A6C52D14}" dt="2025-01-30T09:11:59.453" v="1331"/>
          <ac:spMkLst>
            <pc:docMk/>
            <pc:sldMk cId="1817145036" sldId="349"/>
            <ac:spMk id="25" creationId="{C52484FF-6C9F-D7C5-399C-4F5365FDD561}"/>
          </ac:spMkLst>
        </pc:spChg>
        <pc:spChg chg="mod">
          <ac:chgData name="Sada, Mohammad Firas" userId="S::mfsada@ucsd.edu::0c77de16-92e4-4df4-b40d-9c7bf5554b40" providerId="AD" clId="Web-{E7273EB3-A39B-F42E-EF62-CB87A6C52D14}" dt="2025-01-30T09:11:59.593" v="1332"/>
          <ac:spMkLst>
            <pc:docMk/>
            <pc:sldMk cId="1817145036" sldId="349"/>
            <ac:spMk id="36" creationId="{BCA5C827-B5EA-C9BF-5CB6-EAD6E7D2D4F3}"/>
          </ac:spMkLst>
        </pc:spChg>
        <pc:spChg chg="mod">
          <ac:chgData name="Sada, Mohammad Firas" userId="S::mfsada@ucsd.edu::0c77de16-92e4-4df4-b40d-9c7bf5554b40" providerId="AD" clId="Web-{E7273EB3-A39B-F42E-EF62-CB87A6C52D14}" dt="2025-01-30T09:12:16.985" v="1338" actId="20577"/>
          <ac:spMkLst>
            <pc:docMk/>
            <pc:sldMk cId="1817145036" sldId="349"/>
            <ac:spMk id="67" creationId="{5B9DFBB5-9300-B401-046B-92E716AB0341}"/>
          </ac:spMkLst>
        </pc:spChg>
      </pc:sldChg>
      <pc:sldChg chg="add del replId">
        <pc:chgData name="Sada, Mohammad Firas" userId="S::mfsada@ucsd.edu::0c77de16-92e4-4df4-b40d-9c7bf5554b40" providerId="AD" clId="Web-{E7273EB3-A39B-F42E-EF62-CB87A6C52D14}" dt="2025-01-30T09:16:09.102" v="1425"/>
        <pc:sldMkLst>
          <pc:docMk/>
          <pc:sldMk cId="742674669" sldId="350"/>
        </pc:sldMkLst>
      </pc:sldChg>
      <pc:sldChg chg="delSp modSp add ord replId">
        <pc:chgData name="Sada, Mohammad Firas" userId="S::mfsada@ucsd.edu::0c77de16-92e4-4df4-b40d-9c7bf5554b40" providerId="AD" clId="Web-{E7273EB3-A39B-F42E-EF62-CB87A6C52D14}" dt="2025-01-30T09:16:25.775" v="1432"/>
        <pc:sldMkLst>
          <pc:docMk/>
          <pc:sldMk cId="1978216406" sldId="350"/>
        </pc:sldMkLst>
        <pc:spChg chg="mod">
          <ac:chgData name="Sada, Mohammad Firas" userId="S::mfsada@ucsd.edu::0c77de16-92e4-4df4-b40d-9c7bf5554b40" providerId="AD" clId="Web-{E7273EB3-A39B-F42E-EF62-CB87A6C52D14}" dt="2025-01-30T09:16:24.712" v="1431" actId="20577"/>
          <ac:spMkLst>
            <pc:docMk/>
            <pc:sldMk cId="1978216406" sldId="350"/>
            <ac:spMk id="22" creationId="{31C834D7-E000-DEC9-B9EF-DC5D85710D89}"/>
          </ac:spMkLst>
        </pc:spChg>
        <pc:picChg chg="del">
          <ac:chgData name="Sada, Mohammad Firas" userId="S::mfsada@ucsd.edu::0c77de16-92e4-4df4-b40d-9c7bf5554b40" providerId="AD" clId="Web-{E7273EB3-A39B-F42E-EF62-CB87A6C52D14}" dt="2025-01-30T09:16:25.775" v="1432"/>
          <ac:picMkLst>
            <pc:docMk/>
            <pc:sldMk cId="1978216406" sldId="350"/>
            <ac:picMk id="3" creationId="{7B2ABE72-C2B5-FA2E-3F4B-FA4E7CEE90C3}"/>
          </ac:picMkLst>
        </pc:picChg>
      </pc:sldChg>
      <pc:sldChg chg="modSp add replId">
        <pc:chgData name="Sada, Mohammad Firas" userId="S::mfsada@ucsd.edu::0c77de16-92e4-4df4-b40d-9c7bf5554b40" providerId="AD" clId="Web-{E7273EB3-A39B-F42E-EF62-CB87A6C52D14}" dt="2025-01-30T09:16:37.072" v="1443" actId="20577"/>
        <pc:sldMkLst>
          <pc:docMk/>
          <pc:sldMk cId="1877987188" sldId="351"/>
        </pc:sldMkLst>
        <pc:spChg chg="mod">
          <ac:chgData name="Sada, Mohammad Firas" userId="S::mfsada@ucsd.edu::0c77de16-92e4-4df4-b40d-9c7bf5554b40" providerId="AD" clId="Web-{E7273EB3-A39B-F42E-EF62-CB87A6C52D14}" dt="2025-01-30T09:16:37.072" v="1443" actId="20577"/>
          <ac:spMkLst>
            <pc:docMk/>
            <pc:sldMk cId="1877987188" sldId="351"/>
            <ac:spMk id="22" creationId="{535D3C2E-1FF9-9DDD-0AEF-F215220244E6}"/>
          </ac:spMkLst>
        </pc:spChg>
      </pc:sldChg>
      <pc:sldChg chg="modSp add ord replId">
        <pc:chgData name="Sada, Mohammad Firas" userId="S::mfsada@ucsd.edu::0c77de16-92e4-4df4-b40d-9c7bf5554b40" providerId="AD" clId="Web-{E7273EB3-A39B-F42E-EF62-CB87A6C52D14}" dt="2025-01-30T09:17:11.480" v="1473"/>
        <pc:sldMkLst>
          <pc:docMk/>
          <pc:sldMk cId="1899812619" sldId="352"/>
        </pc:sldMkLst>
        <pc:spChg chg="mod">
          <ac:chgData name="Sada, Mohammad Firas" userId="S::mfsada@ucsd.edu::0c77de16-92e4-4df4-b40d-9c7bf5554b40" providerId="AD" clId="Web-{E7273EB3-A39B-F42E-EF62-CB87A6C52D14}" dt="2025-01-30T09:17:09.136" v="1472" actId="20577"/>
          <ac:spMkLst>
            <pc:docMk/>
            <pc:sldMk cId="1899812619" sldId="352"/>
            <ac:spMk id="22" creationId="{410344DB-6E56-8814-2C5A-61A8505252B4}"/>
          </ac:spMkLst>
        </pc:spChg>
      </pc:sldChg>
      <pc:sldChg chg="modSp add replId">
        <pc:chgData name="Sada, Mohammad Firas" userId="S::mfsada@ucsd.edu::0c77de16-92e4-4df4-b40d-9c7bf5554b40" providerId="AD" clId="Web-{E7273EB3-A39B-F42E-EF62-CB87A6C52D14}" dt="2025-01-30T09:16:55.041" v="1460" actId="20577"/>
        <pc:sldMkLst>
          <pc:docMk/>
          <pc:sldMk cId="3686757608" sldId="353"/>
        </pc:sldMkLst>
        <pc:spChg chg="mod">
          <ac:chgData name="Sada, Mohammad Firas" userId="S::mfsada@ucsd.edu::0c77de16-92e4-4df4-b40d-9c7bf5554b40" providerId="AD" clId="Web-{E7273EB3-A39B-F42E-EF62-CB87A6C52D14}" dt="2025-01-30T09:16:55.041" v="1460" actId="20577"/>
          <ac:spMkLst>
            <pc:docMk/>
            <pc:sldMk cId="3686757608" sldId="353"/>
            <ac:spMk id="22" creationId="{99FA6B9B-B9EB-B63C-6958-A8FE22E711FC}"/>
          </ac:spMkLst>
        </pc:spChg>
      </pc:sldChg>
      <pc:sldChg chg="modSp add replId">
        <pc:chgData name="Sada, Mohammad Firas" userId="S::mfsada@ucsd.edu::0c77de16-92e4-4df4-b40d-9c7bf5554b40" providerId="AD" clId="Web-{E7273EB3-A39B-F42E-EF62-CB87A6C52D14}" dt="2025-01-30T09:17:02.792" v="1466" actId="20577"/>
        <pc:sldMkLst>
          <pc:docMk/>
          <pc:sldMk cId="3497343139" sldId="354"/>
        </pc:sldMkLst>
        <pc:spChg chg="mod">
          <ac:chgData name="Sada, Mohammad Firas" userId="S::mfsada@ucsd.edu::0c77de16-92e4-4df4-b40d-9c7bf5554b40" providerId="AD" clId="Web-{E7273EB3-A39B-F42E-EF62-CB87A6C52D14}" dt="2025-01-30T09:17:02.792" v="1466" actId="20577"/>
          <ac:spMkLst>
            <pc:docMk/>
            <pc:sldMk cId="3497343139" sldId="354"/>
            <ac:spMk id="22" creationId="{D7EBF8D8-76AF-33D7-AF48-E001C3498F82}"/>
          </ac:spMkLst>
        </pc:spChg>
      </pc:sldChg>
    </pc:docChg>
  </pc:docChgLst>
  <pc:docChgLst>
    <pc:chgData name="Sada, Mohammad" userId="S::mfsada@ucsd.edu::0c77de16-92e4-4df4-b40d-9c7bf5554b40" providerId="AD" clId="Web-{15031C82-2B9A-5C58-0DCC-088D6BFB85E9}"/>
    <pc:docChg chg="modSld addMainMaster delMainMaster">
      <pc:chgData name="Sada, Mohammad" userId="S::mfsada@ucsd.edu::0c77de16-92e4-4df4-b40d-9c7bf5554b40" providerId="AD" clId="Web-{15031C82-2B9A-5C58-0DCC-088D6BFB85E9}" dt="2025-01-01T01:48:30.624" v="90" actId="20577"/>
      <pc:docMkLst>
        <pc:docMk/>
      </pc:docMkLst>
      <pc:sldChg chg="addSp delSp modSp mod modClrScheme chgLayout">
        <pc:chgData name="Sada, Mohammad" userId="S::mfsada@ucsd.edu::0c77de16-92e4-4df4-b40d-9c7bf5554b40" providerId="AD" clId="Web-{15031C82-2B9A-5C58-0DCC-088D6BFB85E9}" dt="2025-01-01T01:48:08.499" v="87" actId="14100"/>
        <pc:sldMkLst>
          <pc:docMk/>
          <pc:sldMk cId="0" sldId="256"/>
        </pc:sldMkLst>
        <pc:spChg chg="mod">
          <ac:chgData name="Sada, Mohammad" userId="S::mfsada@ucsd.edu::0c77de16-92e4-4df4-b40d-9c7bf5554b40" providerId="AD" clId="Web-{15031C82-2B9A-5C58-0DCC-088D6BFB85E9}" dt="2025-01-01T01:44:58.545" v="49" actId="20577"/>
          <ac:spMkLst>
            <pc:docMk/>
            <pc:sldMk cId="0" sldId="256"/>
            <ac:spMk id="156" creationId="{00000000-0000-0000-0000-000000000000}"/>
          </ac:spMkLst>
        </pc:spChg>
        <pc:picChg chg="del">
          <ac:chgData name="Sada, Mohammad" userId="S::mfsada@ucsd.edu::0c77de16-92e4-4df4-b40d-9c7bf5554b40" providerId="AD" clId="Web-{15031C82-2B9A-5C58-0DCC-088D6BFB85E9}" dt="2025-01-01T01:44:59.795" v="50"/>
          <ac:picMkLst>
            <pc:docMk/>
            <pc:sldMk cId="0" sldId="256"/>
            <ac:picMk id="157" creationId="{00000000-0000-0000-0000-000000000000}"/>
          </ac:picMkLst>
        </pc:picChg>
        <pc:picChg chg="del">
          <ac:chgData name="Sada, Mohammad" userId="S::mfsada@ucsd.edu::0c77de16-92e4-4df4-b40d-9c7bf5554b40" providerId="AD" clId="Web-{15031C82-2B9A-5C58-0DCC-088D6BFB85E9}" dt="2025-01-01T01:45:02.732" v="51"/>
          <ac:picMkLst>
            <pc:docMk/>
            <pc:sldMk cId="0" sldId="256"/>
            <ac:picMk id="158" creationId="{00000000-0000-0000-0000-000000000000}"/>
          </ac:picMkLst>
        </pc:picChg>
        <pc:picChg chg="add del mod">
          <ac:chgData name="Sada, Mohammad" userId="S::mfsada@ucsd.edu::0c77de16-92e4-4df4-b40d-9c7bf5554b40" providerId="AD" clId="Web-{15031C82-2B9A-5C58-0DCC-088D6BFB85E9}" dt="2025-01-01T01:48:08.499" v="87" actId="14100"/>
          <ac:picMkLst>
            <pc:docMk/>
            <pc:sldMk cId="0" sldId="256"/>
            <ac:picMk id="159" creationId="{00000000-0000-0000-0000-000000000000}"/>
          </ac:picMkLst>
        </pc:picChg>
        <pc:picChg chg="mod">
          <ac:chgData name="Sada, Mohammad" userId="S::mfsada@ucsd.edu::0c77de16-92e4-4df4-b40d-9c7bf5554b40" providerId="AD" clId="Web-{15031C82-2B9A-5C58-0DCC-088D6BFB85E9}" dt="2025-01-01T01:45:24.951" v="59" actId="1076"/>
          <ac:picMkLst>
            <pc:docMk/>
            <pc:sldMk cId="0" sldId="256"/>
            <ac:picMk id="160" creationId="{00000000-0000-0000-0000-000000000000}"/>
          </ac:picMkLst>
        </pc:picChg>
      </pc:sldChg>
      <pc:sldChg chg="addSp delSp modSp mod setBg modClrScheme chgLayout">
        <pc:chgData name="Sada, Mohammad" userId="S::mfsada@ucsd.edu::0c77de16-92e4-4df4-b40d-9c7bf5554b40" providerId="AD" clId="Web-{15031C82-2B9A-5C58-0DCC-088D6BFB85E9}" dt="2025-01-01T01:48:30.624" v="90" actId="20577"/>
        <pc:sldMkLst>
          <pc:docMk/>
          <pc:sldMk cId="0" sldId="257"/>
        </pc:sldMkLst>
        <pc:spChg chg="add mod">
          <ac:chgData name="Sada, Mohammad" userId="S::mfsada@ucsd.edu::0c77de16-92e4-4df4-b40d-9c7bf5554b40" providerId="AD" clId="Web-{15031C82-2B9A-5C58-0DCC-088D6BFB85E9}" dt="2025-01-01T01:48:30.624" v="90" actId="20577"/>
          <ac:spMkLst>
            <pc:docMk/>
            <pc:sldMk cId="0" sldId="257"/>
            <ac:spMk id="2" creationId="{A399DDFF-FA22-E393-5AA7-88FB6727DEDE}"/>
          </ac:spMkLst>
        </pc:spChg>
        <pc:spChg chg="mod ord">
          <ac:chgData name="Sada, Mohammad" userId="S::mfsada@ucsd.edu::0c77de16-92e4-4df4-b40d-9c7bf5554b40" providerId="AD" clId="Web-{15031C82-2B9A-5C58-0DCC-088D6BFB85E9}" dt="2025-01-01T01:48:07.170" v="86"/>
          <ac:spMkLst>
            <pc:docMk/>
            <pc:sldMk cId="0" sldId="257"/>
            <ac:spMk id="168" creationId="{00000000-0000-0000-0000-000000000000}"/>
          </ac:spMkLst>
        </pc:spChg>
        <pc:picChg chg="add del">
          <ac:chgData name="Sada, Mohammad" userId="S::mfsada@ucsd.edu::0c77de16-92e4-4df4-b40d-9c7bf5554b40" providerId="AD" clId="Web-{15031C82-2B9A-5C58-0DCC-088D6BFB85E9}" dt="2025-01-01T01:45:49.373" v="64"/>
          <ac:picMkLst>
            <pc:docMk/>
            <pc:sldMk cId="0" sldId="257"/>
            <ac:picMk id="169" creationId="{00000000-0000-0000-0000-000000000000}"/>
          </ac:picMkLst>
        </pc:picChg>
      </pc:sldChg>
      <pc:sldChg chg="modSp mod modClrScheme chgLayout">
        <pc:chgData name="Sada, Mohammad" userId="S::mfsada@ucsd.edu::0c77de16-92e4-4df4-b40d-9c7bf5554b40" providerId="AD" clId="Web-{15031C82-2B9A-5C58-0DCC-088D6BFB85E9}" dt="2025-01-01T01:48:07.170" v="86"/>
        <pc:sldMkLst>
          <pc:docMk/>
          <pc:sldMk cId="0" sldId="258"/>
        </pc:sldMkLst>
        <pc:spChg chg="mod ord">
          <ac:chgData name="Sada, Mohammad" userId="S::mfsada@ucsd.edu::0c77de16-92e4-4df4-b40d-9c7bf5554b40" providerId="AD" clId="Web-{15031C82-2B9A-5C58-0DCC-088D6BFB85E9}" dt="2025-01-01T01:48:07.170" v="86"/>
          <ac:spMkLst>
            <pc:docMk/>
            <pc:sldMk cId="0" sldId="258"/>
            <ac:spMk id="177" creationId="{00000000-0000-0000-0000-000000000000}"/>
          </ac:spMkLst>
        </pc:spChg>
      </pc:sldChg>
      <pc:sldChg chg="modSp mod modClrScheme chgLayout">
        <pc:chgData name="Sada, Mohammad" userId="S::mfsada@ucsd.edu::0c77de16-92e4-4df4-b40d-9c7bf5554b40" providerId="AD" clId="Web-{15031C82-2B9A-5C58-0DCC-088D6BFB85E9}" dt="2025-01-01T01:48:07.170" v="86"/>
        <pc:sldMkLst>
          <pc:docMk/>
          <pc:sldMk cId="0" sldId="259"/>
        </pc:sldMkLst>
        <pc:spChg chg="mod ord">
          <ac:chgData name="Sada, Mohammad" userId="S::mfsada@ucsd.edu::0c77de16-92e4-4df4-b40d-9c7bf5554b40" providerId="AD" clId="Web-{15031C82-2B9A-5C58-0DCC-088D6BFB85E9}" dt="2025-01-01T01:48:07.170" v="86"/>
          <ac:spMkLst>
            <pc:docMk/>
            <pc:sldMk cId="0" sldId="259"/>
            <ac:spMk id="190" creationId="{00000000-0000-0000-0000-000000000000}"/>
          </ac:spMkLst>
        </pc:spChg>
      </pc:sldChg>
      <pc:sldChg chg="modSp mod modClrScheme chgLayout">
        <pc:chgData name="Sada, Mohammad" userId="S::mfsada@ucsd.edu::0c77de16-92e4-4df4-b40d-9c7bf5554b40" providerId="AD" clId="Web-{15031C82-2B9A-5C58-0DCC-088D6BFB85E9}" dt="2025-01-01T01:48:07.170" v="86"/>
        <pc:sldMkLst>
          <pc:docMk/>
          <pc:sldMk cId="0" sldId="260"/>
        </pc:sldMkLst>
        <pc:spChg chg="mod ord">
          <ac:chgData name="Sada, Mohammad" userId="S::mfsada@ucsd.edu::0c77de16-92e4-4df4-b40d-9c7bf5554b40" providerId="AD" clId="Web-{15031C82-2B9A-5C58-0DCC-088D6BFB85E9}" dt="2025-01-01T01:48:07.170" v="86"/>
          <ac:spMkLst>
            <pc:docMk/>
            <pc:sldMk cId="0" sldId="260"/>
            <ac:spMk id="198" creationId="{00000000-0000-0000-0000-000000000000}"/>
          </ac:spMkLst>
        </pc:spChg>
      </pc:sldChg>
      <pc:sldChg chg="modSp mod modClrScheme chgLayout">
        <pc:chgData name="Sada, Mohammad" userId="S::mfsada@ucsd.edu::0c77de16-92e4-4df4-b40d-9c7bf5554b40" providerId="AD" clId="Web-{15031C82-2B9A-5C58-0DCC-088D6BFB85E9}" dt="2025-01-01T01:48:07.170" v="86"/>
        <pc:sldMkLst>
          <pc:docMk/>
          <pc:sldMk cId="0" sldId="261"/>
        </pc:sldMkLst>
        <pc:spChg chg="mod ord">
          <ac:chgData name="Sada, Mohammad" userId="S::mfsada@ucsd.edu::0c77de16-92e4-4df4-b40d-9c7bf5554b40" providerId="AD" clId="Web-{15031C82-2B9A-5C58-0DCC-088D6BFB85E9}" dt="2025-01-01T01:48:07.170" v="86"/>
          <ac:spMkLst>
            <pc:docMk/>
            <pc:sldMk cId="0" sldId="261"/>
            <ac:spMk id="208" creationId="{00000000-0000-0000-0000-000000000000}"/>
          </ac:spMkLst>
        </pc:spChg>
      </pc:sldChg>
      <pc:sldChg chg="modSp mod modClrScheme chgLayout">
        <pc:chgData name="Sada, Mohammad" userId="S::mfsada@ucsd.edu::0c77de16-92e4-4df4-b40d-9c7bf5554b40" providerId="AD" clId="Web-{15031C82-2B9A-5C58-0DCC-088D6BFB85E9}" dt="2025-01-01T01:48:07.170" v="86"/>
        <pc:sldMkLst>
          <pc:docMk/>
          <pc:sldMk cId="0" sldId="262"/>
        </pc:sldMkLst>
        <pc:spChg chg="mod ord">
          <ac:chgData name="Sada, Mohammad" userId="S::mfsada@ucsd.edu::0c77de16-92e4-4df4-b40d-9c7bf5554b40" providerId="AD" clId="Web-{15031C82-2B9A-5C58-0DCC-088D6BFB85E9}" dt="2025-01-01T01:48:07.170" v="86"/>
          <ac:spMkLst>
            <pc:docMk/>
            <pc:sldMk cId="0" sldId="262"/>
            <ac:spMk id="218" creationId="{00000000-0000-0000-0000-000000000000}"/>
          </ac:spMkLst>
        </pc:spChg>
      </pc:sldChg>
      <pc:sldChg chg="modSp mod modClrScheme chgLayout">
        <pc:chgData name="Sada, Mohammad" userId="S::mfsada@ucsd.edu::0c77de16-92e4-4df4-b40d-9c7bf5554b40" providerId="AD" clId="Web-{15031C82-2B9A-5C58-0DCC-088D6BFB85E9}" dt="2025-01-01T01:48:07.170" v="86"/>
        <pc:sldMkLst>
          <pc:docMk/>
          <pc:sldMk cId="0" sldId="263"/>
        </pc:sldMkLst>
        <pc:spChg chg="mod ord">
          <ac:chgData name="Sada, Mohammad" userId="S::mfsada@ucsd.edu::0c77de16-92e4-4df4-b40d-9c7bf5554b40" providerId="AD" clId="Web-{15031C82-2B9A-5C58-0DCC-088D6BFB85E9}" dt="2025-01-01T01:48:07.170" v="86"/>
          <ac:spMkLst>
            <pc:docMk/>
            <pc:sldMk cId="0" sldId="263"/>
            <ac:spMk id="231" creationId="{00000000-0000-0000-0000-000000000000}"/>
          </ac:spMkLst>
        </pc:spChg>
      </pc:sldChg>
      <pc:sldChg chg="modSp mod modClrScheme chgLayout">
        <pc:chgData name="Sada, Mohammad" userId="S::mfsada@ucsd.edu::0c77de16-92e4-4df4-b40d-9c7bf5554b40" providerId="AD" clId="Web-{15031C82-2B9A-5C58-0DCC-088D6BFB85E9}" dt="2025-01-01T01:48:07.170" v="86"/>
        <pc:sldMkLst>
          <pc:docMk/>
          <pc:sldMk cId="0" sldId="264"/>
        </pc:sldMkLst>
        <pc:spChg chg="mod ord">
          <ac:chgData name="Sada, Mohammad" userId="S::mfsada@ucsd.edu::0c77de16-92e4-4df4-b40d-9c7bf5554b40" providerId="AD" clId="Web-{15031C82-2B9A-5C58-0DCC-088D6BFB85E9}" dt="2025-01-01T01:48:07.170" v="86"/>
          <ac:spMkLst>
            <pc:docMk/>
            <pc:sldMk cId="0" sldId="264"/>
            <ac:spMk id="238" creationId="{00000000-0000-0000-0000-000000000000}"/>
          </ac:spMkLst>
        </pc:spChg>
      </pc:sldChg>
      <pc:sldChg chg="modSp mod modClrScheme chgLayout">
        <pc:chgData name="Sada, Mohammad" userId="S::mfsada@ucsd.edu::0c77de16-92e4-4df4-b40d-9c7bf5554b40" providerId="AD" clId="Web-{15031C82-2B9A-5C58-0DCC-088D6BFB85E9}" dt="2025-01-01T01:48:07.170" v="86"/>
        <pc:sldMkLst>
          <pc:docMk/>
          <pc:sldMk cId="0" sldId="265"/>
        </pc:sldMkLst>
        <pc:spChg chg="mod ord">
          <ac:chgData name="Sada, Mohammad" userId="S::mfsada@ucsd.edu::0c77de16-92e4-4df4-b40d-9c7bf5554b40" providerId="AD" clId="Web-{15031C82-2B9A-5C58-0DCC-088D6BFB85E9}" dt="2025-01-01T01:48:07.170" v="86"/>
          <ac:spMkLst>
            <pc:docMk/>
            <pc:sldMk cId="0" sldId="265"/>
            <ac:spMk id="246" creationId="{00000000-0000-0000-0000-000000000000}"/>
          </ac:spMkLst>
        </pc:spChg>
      </pc:sldChg>
      <pc:sldChg chg="modSp mod modClrScheme chgLayout">
        <pc:chgData name="Sada, Mohammad" userId="S::mfsada@ucsd.edu::0c77de16-92e4-4df4-b40d-9c7bf5554b40" providerId="AD" clId="Web-{15031C82-2B9A-5C58-0DCC-088D6BFB85E9}" dt="2025-01-01T01:48:07.170" v="86"/>
        <pc:sldMkLst>
          <pc:docMk/>
          <pc:sldMk cId="0" sldId="266"/>
        </pc:sldMkLst>
        <pc:spChg chg="mod ord">
          <ac:chgData name="Sada, Mohammad" userId="S::mfsada@ucsd.edu::0c77de16-92e4-4df4-b40d-9c7bf5554b40" providerId="AD" clId="Web-{15031C82-2B9A-5C58-0DCC-088D6BFB85E9}" dt="2025-01-01T01:48:07.170" v="86"/>
          <ac:spMkLst>
            <pc:docMk/>
            <pc:sldMk cId="0" sldId="266"/>
            <ac:spMk id="255" creationId="{00000000-0000-0000-0000-000000000000}"/>
          </ac:spMkLst>
        </pc:spChg>
      </pc:sldChg>
      <pc:sldChg chg="modSp mod modClrScheme chgLayout">
        <pc:chgData name="Sada, Mohammad" userId="S::mfsada@ucsd.edu::0c77de16-92e4-4df4-b40d-9c7bf5554b40" providerId="AD" clId="Web-{15031C82-2B9A-5C58-0DCC-088D6BFB85E9}" dt="2025-01-01T01:48:07.170" v="86"/>
        <pc:sldMkLst>
          <pc:docMk/>
          <pc:sldMk cId="0" sldId="267"/>
        </pc:sldMkLst>
        <pc:spChg chg="mod ord">
          <ac:chgData name="Sada, Mohammad" userId="S::mfsada@ucsd.edu::0c77de16-92e4-4df4-b40d-9c7bf5554b40" providerId="AD" clId="Web-{15031C82-2B9A-5C58-0DCC-088D6BFB85E9}" dt="2025-01-01T01:48:07.170" v="86"/>
          <ac:spMkLst>
            <pc:docMk/>
            <pc:sldMk cId="0" sldId="267"/>
            <ac:spMk id="265" creationId="{00000000-0000-0000-0000-000000000000}"/>
          </ac:spMkLst>
        </pc:spChg>
      </pc:sldChg>
      <pc:sldChg chg="modSp mod modClrScheme chgLayout">
        <pc:chgData name="Sada, Mohammad" userId="S::mfsada@ucsd.edu::0c77de16-92e4-4df4-b40d-9c7bf5554b40" providerId="AD" clId="Web-{15031C82-2B9A-5C58-0DCC-088D6BFB85E9}" dt="2025-01-01T01:48:07.170" v="86"/>
        <pc:sldMkLst>
          <pc:docMk/>
          <pc:sldMk cId="0" sldId="268"/>
        </pc:sldMkLst>
        <pc:spChg chg="mod ord">
          <ac:chgData name="Sada, Mohammad" userId="S::mfsada@ucsd.edu::0c77de16-92e4-4df4-b40d-9c7bf5554b40" providerId="AD" clId="Web-{15031C82-2B9A-5C58-0DCC-088D6BFB85E9}" dt="2025-01-01T01:48:07.170" v="86"/>
          <ac:spMkLst>
            <pc:docMk/>
            <pc:sldMk cId="0" sldId="268"/>
            <ac:spMk id="274" creationId="{00000000-0000-0000-0000-000000000000}"/>
          </ac:spMkLst>
        </pc:spChg>
      </pc:sldChg>
      <pc:sldChg chg="modSp mod modClrScheme chgLayout">
        <pc:chgData name="Sada, Mohammad" userId="S::mfsada@ucsd.edu::0c77de16-92e4-4df4-b40d-9c7bf5554b40" providerId="AD" clId="Web-{15031C82-2B9A-5C58-0DCC-088D6BFB85E9}" dt="2025-01-01T01:48:07.170" v="86"/>
        <pc:sldMkLst>
          <pc:docMk/>
          <pc:sldMk cId="0" sldId="269"/>
        </pc:sldMkLst>
        <pc:spChg chg="mod ord">
          <ac:chgData name="Sada, Mohammad" userId="S::mfsada@ucsd.edu::0c77de16-92e4-4df4-b40d-9c7bf5554b40" providerId="AD" clId="Web-{15031C82-2B9A-5C58-0DCC-088D6BFB85E9}" dt="2025-01-01T01:48:07.170" v="86"/>
          <ac:spMkLst>
            <pc:docMk/>
            <pc:sldMk cId="0" sldId="269"/>
            <ac:spMk id="284" creationId="{00000000-0000-0000-0000-000000000000}"/>
          </ac:spMkLst>
        </pc:spChg>
      </pc:sldChg>
      <pc:sldChg chg="modSp mod modClrScheme chgLayout">
        <pc:chgData name="Sada, Mohammad" userId="S::mfsada@ucsd.edu::0c77de16-92e4-4df4-b40d-9c7bf5554b40" providerId="AD" clId="Web-{15031C82-2B9A-5C58-0DCC-088D6BFB85E9}" dt="2025-01-01T01:48:07.170" v="86"/>
        <pc:sldMkLst>
          <pc:docMk/>
          <pc:sldMk cId="0" sldId="270"/>
        </pc:sldMkLst>
        <pc:spChg chg="mod ord">
          <ac:chgData name="Sada, Mohammad" userId="S::mfsada@ucsd.edu::0c77de16-92e4-4df4-b40d-9c7bf5554b40" providerId="AD" clId="Web-{15031C82-2B9A-5C58-0DCC-088D6BFB85E9}" dt="2025-01-01T01:48:07.170" v="86"/>
          <ac:spMkLst>
            <pc:docMk/>
            <pc:sldMk cId="0" sldId="270"/>
            <ac:spMk id="295" creationId="{00000000-0000-0000-0000-000000000000}"/>
          </ac:spMkLst>
        </pc:spChg>
      </pc:sldChg>
      <pc:sldChg chg="modSp mod modClrScheme chgLayout">
        <pc:chgData name="Sada, Mohammad" userId="S::mfsada@ucsd.edu::0c77de16-92e4-4df4-b40d-9c7bf5554b40" providerId="AD" clId="Web-{15031C82-2B9A-5C58-0DCC-088D6BFB85E9}" dt="2025-01-01T01:48:07.170" v="86"/>
        <pc:sldMkLst>
          <pc:docMk/>
          <pc:sldMk cId="0" sldId="271"/>
        </pc:sldMkLst>
        <pc:spChg chg="mod ord">
          <ac:chgData name="Sada, Mohammad" userId="S::mfsada@ucsd.edu::0c77de16-92e4-4df4-b40d-9c7bf5554b40" providerId="AD" clId="Web-{15031C82-2B9A-5C58-0DCC-088D6BFB85E9}" dt="2025-01-01T01:48:07.170" v="86"/>
          <ac:spMkLst>
            <pc:docMk/>
            <pc:sldMk cId="0" sldId="271"/>
            <ac:spMk id="305" creationId="{00000000-0000-0000-0000-000000000000}"/>
          </ac:spMkLst>
        </pc:spChg>
      </pc:sldChg>
      <pc:sldChg chg="modSp mod modClrScheme chgLayout">
        <pc:chgData name="Sada, Mohammad" userId="S::mfsada@ucsd.edu::0c77de16-92e4-4df4-b40d-9c7bf5554b40" providerId="AD" clId="Web-{15031C82-2B9A-5C58-0DCC-088D6BFB85E9}" dt="2025-01-01T01:48:07.170" v="86"/>
        <pc:sldMkLst>
          <pc:docMk/>
          <pc:sldMk cId="0" sldId="272"/>
        </pc:sldMkLst>
        <pc:spChg chg="mod ord">
          <ac:chgData name="Sada, Mohammad" userId="S::mfsada@ucsd.edu::0c77de16-92e4-4df4-b40d-9c7bf5554b40" providerId="AD" clId="Web-{15031C82-2B9A-5C58-0DCC-088D6BFB85E9}" dt="2025-01-01T01:48:07.170" v="86"/>
          <ac:spMkLst>
            <pc:docMk/>
            <pc:sldMk cId="0" sldId="272"/>
            <ac:spMk id="314" creationId="{00000000-0000-0000-0000-000000000000}"/>
          </ac:spMkLst>
        </pc:spChg>
      </pc:sldChg>
      <pc:sldChg chg="modSp mod modClrScheme chgLayout">
        <pc:chgData name="Sada, Mohammad" userId="S::mfsada@ucsd.edu::0c77de16-92e4-4df4-b40d-9c7bf5554b40" providerId="AD" clId="Web-{15031C82-2B9A-5C58-0DCC-088D6BFB85E9}" dt="2025-01-01T01:48:07.170" v="86"/>
        <pc:sldMkLst>
          <pc:docMk/>
          <pc:sldMk cId="345472620" sldId="273"/>
        </pc:sldMkLst>
        <pc:spChg chg="mod ord">
          <ac:chgData name="Sada, Mohammad" userId="S::mfsada@ucsd.edu::0c77de16-92e4-4df4-b40d-9c7bf5554b40" providerId="AD" clId="Web-{15031C82-2B9A-5C58-0DCC-088D6BFB85E9}" dt="2025-01-01T01:48:07.170" v="86"/>
          <ac:spMkLst>
            <pc:docMk/>
            <pc:sldMk cId="345472620" sldId="273"/>
            <ac:spMk id="322" creationId="{00000000-0000-0000-0000-000000000000}"/>
          </ac:spMkLst>
        </pc:spChg>
      </pc:sldChg>
      <pc:sldMasterChg chg="add del addSldLayout delSldLayout">
        <pc:chgData name="Sada, Mohammad" userId="S::mfsada@ucsd.edu::0c77de16-92e4-4df4-b40d-9c7bf5554b40" providerId="AD" clId="Web-{15031C82-2B9A-5C58-0DCC-088D6BFB85E9}" dt="2025-01-01T01:48:07.170" v="86"/>
        <pc:sldMasterMkLst>
          <pc:docMk/>
          <pc:sldMasterMk cId="0" sldId="2147483673"/>
        </pc:sldMasterMkLst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3"/>
            <pc:sldLayoutMk cId="0" sldId="2147483648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3"/>
            <pc:sldLayoutMk cId="0" sldId="2147483649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3"/>
            <pc:sldLayoutMk cId="0" sldId="2147483650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3"/>
            <pc:sldLayoutMk cId="0" sldId="2147483651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3"/>
            <pc:sldLayoutMk cId="0" sldId="2147483652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3"/>
            <pc:sldLayoutMk cId="0" sldId="2147483653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3"/>
            <pc:sldLayoutMk cId="0" sldId="2147483654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3"/>
            <pc:sldLayoutMk cId="0" sldId="2147483655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3"/>
            <pc:sldLayoutMk cId="0" sldId="2147483656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3"/>
            <pc:sldLayoutMk cId="0" sldId="2147483657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3"/>
            <pc:sldLayoutMk cId="0" sldId="2147483658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3"/>
            <pc:sldLayoutMk cId="0" sldId="2147483659"/>
          </pc:sldLayoutMkLst>
        </pc:sldLayoutChg>
      </pc:sldMasterChg>
      <pc:sldMasterChg chg="add del addSldLayout delSldLayout">
        <pc:chgData name="Sada, Mohammad" userId="S::mfsada@ucsd.edu::0c77de16-92e4-4df4-b40d-9c7bf5554b40" providerId="AD" clId="Web-{15031C82-2B9A-5C58-0DCC-088D6BFB85E9}" dt="2025-01-01T01:48:07.170" v="86"/>
        <pc:sldMasterMkLst>
          <pc:docMk/>
          <pc:sldMasterMk cId="0" sldId="2147483674"/>
        </pc:sldMasterMkLst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4"/>
            <pc:sldLayoutMk cId="0" sldId="2147483660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4"/>
            <pc:sldLayoutMk cId="0" sldId="2147483661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4"/>
            <pc:sldLayoutMk cId="0" sldId="2147483662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4"/>
            <pc:sldLayoutMk cId="0" sldId="2147483663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4"/>
            <pc:sldLayoutMk cId="0" sldId="2147483664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4"/>
            <pc:sldLayoutMk cId="0" sldId="2147483665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4"/>
            <pc:sldLayoutMk cId="0" sldId="2147483666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4"/>
            <pc:sldLayoutMk cId="0" sldId="2147483667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4"/>
            <pc:sldLayoutMk cId="0" sldId="2147483668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4"/>
            <pc:sldLayoutMk cId="0" sldId="2147483669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4"/>
            <pc:sldLayoutMk cId="0" sldId="2147483670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4"/>
            <pc:sldLayoutMk cId="0" sldId="2147483671"/>
          </pc:sldLayoutMkLst>
        </pc:sldLayoutChg>
        <pc:sldLayoutChg chg="add del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0" sldId="2147483674"/>
            <pc:sldLayoutMk cId="0" sldId="2147483672"/>
          </pc:sldLayoutMkLst>
        </pc:sldLayoutChg>
      </pc:sldMasterChg>
      <pc:sldMasterChg chg="add del addSldLayout delSldLayout modSldLayout">
        <pc:chgData name="Sada, Mohammad" userId="S::mfsada@ucsd.edu::0c77de16-92e4-4df4-b40d-9c7bf5554b40" providerId="AD" clId="Web-{15031C82-2B9A-5C58-0DCC-088D6BFB85E9}" dt="2025-01-01T01:47:47.045" v="80"/>
        <pc:sldMasterMkLst>
          <pc:docMk/>
          <pc:sldMasterMk cId="53827667" sldId="2147483675"/>
        </pc:sldMasterMkLst>
        <pc:sldLayoutChg chg="add del mod replId">
          <pc:chgData name="Sada, Mohammad" userId="S::mfsada@ucsd.edu::0c77de16-92e4-4df4-b40d-9c7bf5554b40" providerId="AD" clId="Web-{15031C82-2B9A-5C58-0DCC-088D6BFB85E9}" dt="2025-01-01T01:47:47.045" v="80"/>
          <pc:sldLayoutMkLst>
            <pc:docMk/>
            <pc:sldMasterMk cId="53827667" sldId="2147483675"/>
            <pc:sldLayoutMk cId="605972775" sldId="2147483676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7.045" v="80"/>
          <pc:sldLayoutMkLst>
            <pc:docMk/>
            <pc:sldMasterMk cId="53827667" sldId="2147483675"/>
            <pc:sldLayoutMk cId="1198929119" sldId="2147483677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7.045" v="80"/>
          <pc:sldLayoutMkLst>
            <pc:docMk/>
            <pc:sldMasterMk cId="53827667" sldId="2147483675"/>
            <pc:sldLayoutMk cId="974198680" sldId="2147483678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7.045" v="80"/>
          <pc:sldLayoutMkLst>
            <pc:docMk/>
            <pc:sldMasterMk cId="53827667" sldId="2147483675"/>
            <pc:sldLayoutMk cId="198368813" sldId="2147483679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7.045" v="80"/>
          <pc:sldLayoutMkLst>
            <pc:docMk/>
            <pc:sldMasterMk cId="53827667" sldId="2147483675"/>
            <pc:sldLayoutMk cId="2900699639" sldId="2147483680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7.045" v="80"/>
          <pc:sldLayoutMkLst>
            <pc:docMk/>
            <pc:sldMasterMk cId="53827667" sldId="2147483675"/>
            <pc:sldLayoutMk cId="1808119503" sldId="2147483681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7.045" v="80"/>
          <pc:sldLayoutMkLst>
            <pc:docMk/>
            <pc:sldMasterMk cId="53827667" sldId="2147483675"/>
            <pc:sldLayoutMk cId="3504830515" sldId="2147483682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7.045" v="80"/>
          <pc:sldLayoutMkLst>
            <pc:docMk/>
            <pc:sldMasterMk cId="53827667" sldId="2147483675"/>
            <pc:sldLayoutMk cId="3608735432" sldId="2147483683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7.045" v="80"/>
          <pc:sldLayoutMkLst>
            <pc:docMk/>
            <pc:sldMasterMk cId="53827667" sldId="2147483675"/>
            <pc:sldLayoutMk cId="1169674160" sldId="2147483684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7.045" v="80"/>
          <pc:sldLayoutMkLst>
            <pc:docMk/>
            <pc:sldMasterMk cId="53827667" sldId="2147483675"/>
            <pc:sldLayoutMk cId="1158970506" sldId="2147483685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7.045" v="80"/>
          <pc:sldLayoutMkLst>
            <pc:docMk/>
            <pc:sldMasterMk cId="53827667" sldId="2147483675"/>
            <pc:sldLayoutMk cId="1870080919" sldId="2147483686"/>
          </pc:sldLayoutMkLst>
        </pc:sldLayoutChg>
      </pc:sldMasterChg>
      <pc:sldMasterChg chg="add del addSldLayout delSldLayout modSldLayout">
        <pc:chgData name="Sada, Mohammad" userId="S::mfsada@ucsd.edu::0c77de16-92e4-4df4-b40d-9c7bf5554b40" providerId="AD" clId="Web-{15031C82-2B9A-5C58-0DCC-088D6BFB85E9}" dt="2025-01-01T01:46:40.795" v="68"/>
        <pc:sldMasterMkLst>
          <pc:docMk/>
          <pc:sldMasterMk cId="1709312624" sldId="2147483675"/>
        </pc:sldMasterMkLst>
        <pc:sldLayoutChg chg="add del mod replId">
          <pc:chgData name="Sada, Mohammad" userId="S::mfsada@ucsd.edu::0c77de16-92e4-4df4-b40d-9c7bf5554b40" providerId="AD" clId="Web-{15031C82-2B9A-5C58-0DCC-088D6BFB85E9}" dt="2025-01-01T01:46:40.795" v="68"/>
          <pc:sldLayoutMkLst>
            <pc:docMk/>
            <pc:sldMasterMk cId="1709312624" sldId="2147483675"/>
            <pc:sldLayoutMk cId="343929451" sldId="2147483676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40.795" v="68"/>
          <pc:sldLayoutMkLst>
            <pc:docMk/>
            <pc:sldMasterMk cId="1709312624" sldId="2147483675"/>
            <pc:sldLayoutMk cId="509523600" sldId="2147483677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40.795" v="68"/>
          <pc:sldLayoutMkLst>
            <pc:docMk/>
            <pc:sldMasterMk cId="1709312624" sldId="2147483675"/>
            <pc:sldLayoutMk cId="4051110596" sldId="2147483678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40.795" v="68"/>
          <pc:sldLayoutMkLst>
            <pc:docMk/>
            <pc:sldMasterMk cId="1709312624" sldId="2147483675"/>
            <pc:sldLayoutMk cId="1321144678" sldId="2147483679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40.795" v="68"/>
          <pc:sldLayoutMkLst>
            <pc:docMk/>
            <pc:sldMasterMk cId="1709312624" sldId="2147483675"/>
            <pc:sldLayoutMk cId="2336459195" sldId="2147483680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40.795" v="68"/>
          <pc:sldLayoutMkLst>
            <pc:docMk/>
            <pc:sldMasterMk cId="1709312624" sldId="2147483675"/>
            <pc:sldLayoutMk cId="2297655318" sldId="2147483681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40.795" v="68"/>
          <pc:sldLayoutMkLst>
            <pc:docMk/>
            <pc:sldMasterMk cId="1709312624" sldId="2147483675"/>
            <pc:sldLayoutMk cId="1126247597" sldId="2147483682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40.795" v="68"/>
          <pc:sldLayoutMkLst>
            <pc:docMk/>
            <pc:sldMasterMk cId="1709312624" sldId="2147483675"/>
            <pc:sldLayoutMk cId="3657705034" sldId="2147483683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40.795" v="68"/>
          <pc:sldLayoutMkLst>
            <pc:docMk/>
            <pc:sldMasterMk cId="1709312624" sldId="2147483675"/>
            <pc:sldLayoutMk cId="3677643145" sldId="2147483684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40.795" v="68"/>
          <pc:sldLayoutMkLst>
            <pc:docMk/>
            <pc:sldMasterMk cId="1709312624" sldId="2147483675"/>
            <pc:sldLayoutMk cId="3216964942" sldId="2147483685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40.795" v="68"/>
          <pc:sldLayoutMkLst>
            <pc:docMk/>
            <pc:sldMasterMk cId="1709312624" sldId="2147483675"/>
            <pc:sldLayoutMk cId="2588757634" sldId="2147483686"/>
          </pc:sldLayoutMkLst>
        </pc:sldLayoutChg>
      </pc:sldMasterChg>
      <pc:sldMasterChg chg="add del addSldLayout delSldLayout modSldLayout">
        <pc:chgData name="Sada, Mohammad" userId="S::mfsada@ucsd.edu::0c77de16-92e4-4df4-b40d-9c7bf5554b40" providerId="AD" clId="Web-{15031C82-2B9A-5C58-0DCC-088D6BFB85E9}" dt="2025-01-01T01:47:42.170" v="78"/>
        <pc:sldMasterMkLst>
          <pc:docMk/>
          <pc:sldMasterMk cId="1996694266" sldId="2147483675"/>
        </pc:sldMasterMkLst>
        <pc:sldLayoutChg chg="add del mod replId">
          <pc:chgData name="Sada, Mohammad" userId="S::mfsada@ucsd.edu::0c77de16-92e4-4df4-b40d-9c7bf5554b40" providerId="AD" clId="Web-{15031C82-2B9A-5C58-0DCC-088D6BFB85E9}" dt="2025-01-01T01:47:42.170" v="78"/>
          <pc:sldLayoutMkLst>
            <pc:docMk/>
            <pc:sldMasterMk cId="1996694266" sldId="2147483675"/>
            <pc:sldLayoutMk cId="2391483134" sldId="2147483676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2.170" v="78"/>
          <pc:sldLayoutMkLst>
            <pc:docMk/>
            <pc:sldMasterMk cId="1996694266" sldId="2147483675"/>
            <pc:sldLayoutMk cId="266016894" sldId="2147483677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2.170" v="78"/>
          <pc:sldLayoutMkLst>
            <pc:docMk/>
            <pc:sldMasterMk cId="1996694266" sldId="2147483675"/>
            <pc:sldLayoutMk cId="2653214544" sldId="2147483678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2.170" v="78"/>
          <pc:sldLayoutMkLst>
            <pc:docMk/>
            <pc:sldMasterMk cId="1996694266" sldId="2147483675"/>
            <pc:sldLayoutMk cId="250227522" sldId="2147483679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2.170" v="78"/>
          <pc:sldLayoutMkLst>
            <pc:docMk/>
            <pc:sldMasterMk cId="1996694266" sldId="2147483675"/>
            <pc:sldLayoutMk cId="3206281835" sldId="2147483680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2.170" v="78"/>
          <pc:sldLayoutMkLst>
            <pc:docMk/>
            <pc:sldMasterMk cId="1996694266" sldId="2147483675"/>
            <pc:sldLayoutMk cId="483984033" sldId="2147483681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2.170" v="78"/>
          <pc:sldLayoutMkLst>
            <pc:docMk/>
            <pc:sldMasterMk cId="1996694266" sldId="2147483675"/>
            <pc:sldLayoutMk cId="1127840935" sldId="2147483682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2.170" v="78"/>
          <pc:sldLayoutMkLst>
            <pc:docMk/>
            <pc:sldMasterMk cId="1996694266" sldId="2147483675"/>
            <pc:sldLayoutMk cId="3890821527" sldId="2147483683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2.170" v="78"/>
          <pc:sldLayoutMkLst>
            <pc:docMk/>
            <pc:sldMasterMk cId="1996694266" sldId="2147483675"/>
            <pc:sldLayoutMk cId="770059568" sldId="2147483684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2.170" v="78"/>
          <pc:sldLayoutMkLst>
            <pc:docMk/>
            <pc:sldMasterMk cId="1996694266" sldId="2147483675"/>
            <pc:sldLayoutMk cId="3838819774" sldId="2147483685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42.170" v="78"/>
          <pc:sldLayoutMkLst>
            <pc:docMk/>
            <pc:sldMasterMk cId="1996694266" sldId="2147483675"/>
            <pc:sldLayoutMk cId="2852954668" sldId="2147483686"/>
          </pc:sldLayoutMkLst>
        </pc:sldLayoutChg>
      </pc:sldMasterChg>
      <pc:sldMasterChg chg="add del addSldLayout delSldLayout modSldLayout">
        <pc:chgData name="Sada, Mohammad" userId="S::mfsada@ucsd.edu::0c77de16-92e4-4df4-b40d-9c7bf5554b40" providerId="AD" clId="Web-{15031C82-2B9A-5C58-0DCC-088D6BFB85E9}" dt="2025-01-01T01:46:21.154" v="66"/>
        <pc:sldMasterMkLst>
          <pc:docMk/>
          <pc:sldMasterMk cId="2189428251" sldId="2147483675"/>
        </pc:sldMasterMkLst>
        <pc:sldLayoutChg chg="add del mod replId">
          <pc:chgData name="Sada, Mohammad" userId="S::mfsada@ucsd.edu::0c77de16-92e4-4df4-b40d-9c7bf5554b40" providerId="AD" clId="Web-{15031C82-2B9A-5C58-0DCC-088D6BFB85E9}" dt="2025-01-01T01:46:21.154" v="66"/>
          <pc:sldLayoutMkLst>
            <pc:docMk/>
            <pc:sldMasterMk cId="2189428251" sldId="2147483675"/>
            <pc:sldLayoutMk cId="4240090978" sldId="2147483676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21.154" v="66"/>
          <pc:sldLayoutMkLst>
            <pc:docMk/>
            <pc:sldMasterMk cId="2189428251" sldId="2147483675"/>
            <pc:sldLayoutMk cId="1374133263" sldId="2147483677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21.154" v="66"/>
          <pc:sldLayoutMkLst>
            <pc:docMk/>
            <pc:sldMasterMk cId="2189428251" sldId="2147483675"/>
            <pc:sldLayoutMk cId="2804875672" sldId="2147483678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21.154" v="66"/>
          <pc:sldLayoutMkLst>
            <pc:docMk/>
            <pc:sldMasterMk cId="2189428251" sldId="2147483675"/>
            <pc:sldLayoutMk cId="3845547189" sldId="2147483679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21.154" v="66"/>
          <pc:sldLayoutMkLst>
            <pc:docMk/>
            <pc:sldMasterMk cId="2189428251" sldId="2147483675"/>
            <pc:sldLayoutMk cId="3562114177" sldId="2147483680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21.154" v="66"/>
          <pc:sldLayoutMkLst>
            <pc:docMk/>
            <pc:sldMasterMk cId="2189428251" sldId="2147483675"/>
            <pc:sldLayoutMk cId="3371775837" sldId="2147483681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21.154" v="66"/>
          <pc:sldLayoutMkLst>
            <pc:docMk/>
            <pc:sldMasterMk cId="2189428251" sldId="2147483675"/>
            <pc:sldLayoutMk cId="2824261137" sldId="2147483682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21.154" v="66"/>
          <pc:sldLayoutMkLst>
            <pc:docMk/>
            <pc:sldMasterMk cId="2189428251" sldId="2147483675"/>
            <pc:sldLayoutMk cId="826279065" sldId="2147483683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21.154" v="66"/>
          <pc:sldLayoutMkLst>
            <pc:docMk/>
            <pc:sldMasterMk cId="2189428251" sldId="2147483675"/>
            <pc:sldLayoutMk cId="1823953429" sldId="2147483684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21.154" v="66"/>
          <pc:sldLayoutMkLst>
            <pc:docMk/>
            <pc:sldMasterMk cId="2189428251" sldId="2147483675"/>
            <pc:sldLayoutMk cId="723960969" sldId="2147483685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21.154" v="66"/>
          <pc:sldLayoutMkLst>
            <pc:docMk/>
            <pc:sldMasterMk cId="2189428251" sldId="2147483675"/>
            <pc:sldLayoutMk cId="1652002789" sldId="2147483686"/>
          </pc:sldLayoutMkLst>
        </pc:sldLayoutChg>
      </pc:sldMasterChg>
      <pc:sldMasterChg chg="add del addSldLayout delSldLayout modSldLayout">
        <pc:chgData name="Sada, Mohammad" userId="S::mfsada@ucsd.edu::0c77de16-92e4-4df4-b40d-9c7bf5554b40" providerId="AD" clId="Web-{15031C82-2B9A-5C58-0DCC-088D6BFB85E9}" dt="2025-01-01T01:46:53.873" v="70"/>
        <pc:sldMasterMkLst>
          <pc:docMk/>
          <pc:sldMasterMk cId="2425131421" sldId="2147483675"/>
        </pc:sldMasterMkLst>
        <pc:sldLayoutChg chg="add del mod replId">
          <pc:chgData name="Sada, Mohammad" userId="S::mfsada@ucsd.edu::0c77de16-92e4-4df4-b40d-9c7bf5554b40" providerId="AD" clId="Web-{15031C82-2B9A-5C58-0DCC-088D6BFB85E9}" dt="2025-01-01T01:46:53.873" v="70"/>
          <pc:sldLayoutMkLst>
            <pc:docMk/>
            <pc:sldMasterMk cId="2425131421" sldId="2147483675"/>
            <pc:sldLayoutMk cId="3715967460" sldId="2147483676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53.873" v="70"/>
          <pc:sldLayoutMkLst>
            <pc:docMk/>
            <pc:sldMasterMk cId="2425131421" sldId="2147483675"/>
            <pc:sldLayoutMk cId="2367258885" sldId="2147483677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53.873" v="70"/>
          <pc:sldLayoutMkLst>
            <pc:docMk/>
            <pc:sldMasterMk cId="2425131421" sldId="2147483675"/>
            <pc:sldLayoutMk cId="232082007" sldId="2147483678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53.873" v="70"/>
          <pc:sldLayoutMkLst>
            <pc:docMk/>
            <pc:sldMasterMk cId="2425131421" sldId="2147483675"/>
            <pc:sldLayoutMk cId="2218521816" sldId="2147483679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53.873" v="70"/>
          <pc:sldLayoutMkLst>
            <pc:docMk/>
            <pc:sldMasterMk cId="2425131421" sldId="2147483675"/>
            <pc:sldLayoutMk cId="1211105334" sldId="2147483680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53.873" v="70"/>
          <pc:sldLayoutMkLst>
            <pc:docMk/>
            <pc:sldMasterMk cId="2425131421" sldId="2147483675"/>
            <pc:sldLayoutMk cId="1381601520" sldId="2147483681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53.873" v="70"/>
          <pc:sldLayoutMkLst>
            <pc:docMk/>
            <pc:sldMasterMk cId="2425131421" sldId="2147483675"/>
            <pc:sldLayoutMk cId="1823936607" sldId="2147483682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53.873" v="70"/>
          <pc:sldLayoutMkLst>
            <pc:docMk/>
            <pc:sldMasterMk cId="2425131421" sldId="2147483675"/>
            <pc:sldLayoutMk cId="2782157382" sldId="2147483683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53.873" v="70"/>
          <pc:sldLayoutMkLst>
            <pc:docMk/>
            <pc:sldMasterMk cId="2425131421" sldId="2147483675"/>
            <pc:sldLayoutMk cId="1283767088" sldId="2147483684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53.873" v="70"/>
          <pc:sldLayoutMkLst>
            <pc:docMk/>
            <pc:sldMasterMk cId="2425131421" sldId="2147483675"/>
            <pc:sldLayoutMk cId="2767792924" sldId="2147483685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53.873" v="70"/>
          <pc:sldLayoutMkLst>
            <pc:docMk/>
            <pc:sldMasterMk cId="2425131421" sldId="2147483675"/>
            <pc:sldLayoutMk cId="3240226923" sldId="2147483686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53.873" v="70"/>
          <pc:sldLayoutMkLst>
            <pc:docMk/>
            <pc:sldMasterMk cId="2425131421" sldId="2147483675"/>
            <pc:sldLayoutMk cId="1172010516" sldId="2147483687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53.873" v="70"/>
          <pc:sldLayoutMkLst>
            <pc:docMk/>
            <pc:sldMasterMk cId="2425131421" sldId="2147483675"/>
            <pc:sldLayoutMk cId="2891810399" sldId="2147483688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53.873" v="70"/>
          <pc:sldLayoutMkLst>
            <pc:docMk/>
            <pc:sldMasterMk cId="2425131421" sldId="2147483675"/>
            <pc:sldLayoutMk cId="385767482" sldId="2147483689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53.873" v="70"/>
          <pc:sldLayoutMkLst>
            <pc:docMk/>
            <pc:sldMasterMk cId="2425131421" sldId="2147483675"/>
            <pc:sldLayoutMk cId="1461617688" sldId="2147483690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53.873" v="70"/>
          <pc:sldLayoutMkLst>
            <pc:docMk/>
            <pc:sldMasterMk cId="2425131421" sldId="2147483675"/>
            <pc:sldLayoutMk cId="314246319" sldId="2147483691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6:53.873" v="70"/>
          <pc:sldLayoutMkLst>
            <pc:docMk/>
            <pc:sldMasterMk cId="2425131421" sldId="2147483675"/>
            <pc:sldLayoutMk cId="4002771406" sldId="2147483692"/>
          </pc:sldLayoutMkLst>
        </pc:sldLayoutChg>
      </pc:sldMasterChg>
      <pc:sldMasterChg chg="add del addSldLayout delSldLayout modSldLayout">
        <pc:chgData name="Sada, Mohammad" userId="S::mfsada@ucsd.edu::0c77de16-92e4-4df4-b40d-9c7bf5554b40" providerId="AD" clId="Web-{15031C82-2B9A-5C58-0DCC-088D6BFB85E9}" dt="2025-01-01T01:48:07.170" v="86"/>
        <pc:sldMasterMkLst>
          <pc:docMk/>
          <pc:sldMasterMk cId="2578830638" sldId="2147483675"/>
        </pc:sldMasterMkLst>
        <pc:sldLayoutChg chg="add del mod replId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2578830638" sldId="2147483675"/>
            <pc:sldLayoutMk cId="1775238322" sldId="2147483676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2578830638" sldId="2147483675"/>
            <pc:sldLayoutMk cId="1631769430" sldId="2147483677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2578830638" sldId="2147483675"/>
            <pc:sldLayoutMk cId="1680231129" sldId="2147483678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2578830638" sldId="2147483675"/>
            <pc:sldLayoutMk cId="3657051753" sldId="2147483679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2578830638" sldId="2147483675"/>
            <pc:sldLayoutMk cId="3566871094" sldId="2147483680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2578830638" sldId="2147483675"/>
            <pc:sldLayoutMk cId="3960656208" sldId="2147483681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2578830638" sldId="2147483675"/>
            <pc:sldLayoutMk cId="3845970365" sldId="2147483682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2578830638" sldId="2147483675"/>
            <pc:sldLayoutMk cId="3828226054" sldId="2147483683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2578830638" sldId="2147483675"/>
            <pc:sldLayoutMk cId="38323337" sldId="2147483684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2578830638" sldId="2147483675"/>
            <pc:sldLayoutMk cId="3872455857" sldId="2147483685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7.170" v="86"/>
          <pc:sldLayoutMkLst>
            <pc:docMk/>
            <pc:sldMasterMk cId="2578830638" sldId="2147483675"/>
            <pc:sldLayoutMk cId="728662318" sldId="2147483686"/>
          </pc:sldLayoutMkLst>
        </pc:sldLayoutChg>
      </pc:sldMasterChg>
      <pc:sldMasterChg chg="add del addSldLayout delSldLayout modSldLayout">
        <pc:chgData name="Sada, Mohammad" userId="S::mfsada@ucsd.edu::0c77de16-92e4-4df4-b40d-9c7bf5554b40" providerId="AD" clId="Web-{15031C82-2B9A-5C58-0DCC-088D6BFB85E9}" dt="2025-01-01T01:47:27.576" v="74"/>
        <pc:sldMasterMkLst>
          <pc:docMk/>
          <pc:sldMasterMk cId="2807418986" sldId="2147483675"/>
        </pc:sldMasterMkLst>
        <pc:sldLayoutChg chg="add del mod replId">
          <pc:chgData name="Sada, Mohammad" userId="S::mfsada@ucsd.edu::0c77de16-92e4-4df4-b40d-9c7bf5554b40" providerId="AD" clId="Web-{15031C82-2B9A-5C58-0DCC-088D6BFB85E9}" dt="2025-01-01T01:47:27.576" v="74"/>
          <pc:sldLayoutMkLst>
            <pc:docMk/>
            <pc:sldMasterMk cId="2807418986" sldId="2147483675"/>
            <pc:sldLayoutMk cId="886768104" sldId="2147483676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27.576" v="74"/>
          <pc:sldLayoutMkLst>
            <pc:docMk/>
            <pc:sldMasterMk cId="2807418986" sldId="2147483675"/>
            <pc:sldLayoutMk cId="1388029511" sldId="2147483677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27.576" v="74"/>
          <pc:sldLayoutMkLst>
            <pc:docMk/>
            <pc:sldMasterMk cId="2807418986" sldId="2147483675"/>
            <pc:sldLayoutMk cId="3027295081" sldId="2147483678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27.576" v="74"/>
          <pc:sldLayoutMkLst>
            <pc:docMk/>
            <pc:sldMasterMk cId="2807418986" sldId="2147483675"/>
            <pc:sldLayoutMk cId="3910336508" sldId="2147483679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27.576" v="74"/>
          <pc:sldLayoutMkLst>
            <pc:docMk/>
            <pc:sldMasterMk cId="2807418986" sldId="2147483675"/>
            <pc:sldLayoutMk cId="1141182985" sldId="2147483680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27.576" v="74"/>
          <pc:sldLayoutMkLst>
            <pc:docMk/>
            <pc:sldMasterMk cId="2807418986" sldId="2147483675"/>
            <pc:sldLayoutMk cId="2664861841" sldId="2147483681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27.576" v="74"/>
          <pc:sldLayoutMkLst>
            <pc:docMk/>
            <pc:sldMasterMk cId="2807418986" sldId="2147483675"/>
            <pc:sldLayoutMk cId="3862209993" sldId="2147483682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27.576" v="74"/>
          <pc:sldLayoutMkLst>
            <pc:docMk/>
            <pc:sldMasterMk cId="2807418986" sldId="2147483675"/>
            <pc:sldLayoutMk cId="3339724701" sldId="2147483683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27.576" v="74"/>
          <pc:sldLayoutMkLst>
            <pc:docMk/>
            <pc:sldMasterMk cId="2807418986" sldId="2147483675"/>
            <pc:sldLayoutMk cId="3117878932" sldId="2147483684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27.576" v="74"/>
          <pc:sldLayoutMkLst>
            <pc:docMk/>
            <pc:sldMasterMk cId="2807418986" sldId="2147483675"/>
            <pc:sldLayoutMk cId="4294891201" sldId="2147483685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27.576" v="74"/>
          <pc:sldLayoutMkLst>
            <pc:docMk/>
            <pc:sldMasterMk cId="2807418986" sldId="2147483675"/>
            <pc:sldLayoutMk cId="3518691060" sldId="2147483686"/>
          </pc:sldLayoutMkLst>
        </pc:sldLayoutChg>
      </pc:sldMasterChg>
      <pc:sldMasterChg chg="add del addSldLayout delSldLayout modSldLayout">
        <pc:chgData name="Sada, Mohammad" userId="S::mfsada@ucsd.edu::0c77de16-92e4-4df4-b40d-9c7bf5554b40" providerId="AD" clId="Web-{15031C82-2B9A-5C58-0DCC-088D6BFB85E9}" dt="2025-01-01T01:47:35.858" v="76"/>
        <pc:sldMasterMkLst>
          <pc:docMk/>
          <pc:sldMasterMk cId="2939646454" sldId="2147483675"/>
        </pc:sldMasterMkLst>
        <pc:sldLayoutChg chg="add del mod replId">
          <pc:chgData name="Sada, Mohammad" userId="S::mfsada@ucsd.edu::0c77de16-92e4-4df4-b40d-9c7bf5554b40" providerId="AD" clId="Web-{15031C82-2B9A-5C58-0DCC-088D6BFB85E9}" dt="2025-01-01T01:47:35.858" v="76"/>
          <pc:sldLayoutMkLst>
            <pc:docMk/>
            <pc:sldMasterMk cId="2939646454" sldId="2147483675"/>
            <pc:sldLayoutMk cId="2581926444" sldId="2147483676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35.858" v="76"/>
          <pc:sldLayoutMkLst>
            <pc:docMk/>
            <pc:sldMasterMk cId="2939646454" sldId="2147483675"/>
            <pc:sldLayoutMk cId="2628245154" sldId="2147483677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35.858" v="76"/>
          <pc:sldLayoutMkLst>
            <pc:docMk/>
            <pc:sldMasterMk cId="2939646454" sldId="2147483675"/>
            <pc:sldLayoutMk cId="2333953261" sldId="2147483678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35.858" v="76"/>
          <pc:sldLayoutMkLst>
            <pc:docMk/>
            <pc:sldMasterMk cId="2939646454" sldId="2147483675"/>
            <pc:sldLayoutMk cId="2551158481" sldId="2147483679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35.858" v="76"/>
          <pc:sldLayoutMkLst>
            <pc:docMk/>
            <pc:sldMasterMk cId="2939646454" sldId="2147483675"/>
            <pc:sldLayoutMk cId="1293220965" sldId="2147483680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35.858" v="76"/>
          <pc:sldLayoutMkLst>
            <pc:docMk/>
            <pc:sldMasterMk cId="2939646454" sldId="2147483675"/>
            <pc:sldLayoutMk cId="578152543" sldId="2147483681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35.858" v="76"/>
          <pc:sldLayoutMkLst>
            <pc:docMk/>
            <pc:sldMasterMk cId="2939646454" sldId="2147483675"/>
            <pc:sldLayoutMk cId="2507236492" sldId="2147483682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35.858" v="76"/>
          <pc:sldLayoutMkLst>
            <pc:docMk/>
            <pc:sldMasterMk cId="2939646454" sldId="2147483675"/>
            <pc:sldLayoutMk cId="2580287934" sldId="2147483683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35.858" v="76"/>
          <pc:sldLayoutMkLst>
            <pc:docMk/>
            <pc:sldMasterMk cId="2939646454" sldId="2147483675"/>
            <pc:sldLayoutMk cId="2499826923" sldId="2147483684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35.858" v="76"/>
          <pc:sldLayoutMkLst>
            <pc:docMk/>
            <pc:sldMasterMk cId="2939646454" sldId="2147483675"/>
            <pc:sldLayoutMk cId="1015112379" sldId="2147483685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7:35.858" v="76"/>
          <pc:sldLayoutMkLst>
            <pc:docMk/>
            <pc:sldMasterMk cId="2939646454" sldId="2147483675"/>
            <pc:sldLayoutMk cId="2013571354" sldId="2147483686"/>
          </pc:sldLayoutMkLst>
        </pc:sldLayoutChg>
      </pc:sldMasterChg>
      <pc:sldMasterChg chg="add del addSldLayout delSldLayout modSldLayout">
        <pc:chgData name="Sada, Mohammad" userId="S::mfsada@ucsd.edu::0c77de16-92e4-4df4-b40d-9c7bf5554b40" providerId="AD" clId="Web-{15031C82-2B9A-5C58-0DCC-088D6BFB85E9}" dt="2025-01-01T01:48:05.702" v="85"/>
        <pc:sldMasterMkLst>
          <pc:docMk/>
          <pc:sldMasterMk cId="3091145487" sldId="2147483687"/>
        </pc:sldMasterMkLst>
        <pc:sldLayoutChg chg="add del mod replId">
          <pc:chgData name="Sada, Mohammad" userId="S::mfsada@ucsd.edu::0c77de16-92e4-4df4-b40d-9c7bf5554b40" providerId="AD" clId="Web-{15031C82-2B9A-5C58-0DCC-088D6BFB85E9}" dt="2025-01-01T01:48:05.702" v="85"/>
          <pc:sldLayoutMkLst>
            <pc:docMk/>
            <pc:sldMasterMk cId="3091145487" sldId="2147483687"/>
            <pc:sldLayoutMk cId="833659670" sldId="2147483688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5.702" v="85"/>
          <pc:sldLayoutMkLst>
            <pc:docMk/>
            <pc:sldMasterMk cId="3091145487" sldId="2147483687"/>
            <pc:sldLayoutMk cId="2892444904" sldId="2147483689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5.702" v="85"/>
          <pc:sldLayoutMkLst>
            <pc:docMk/>
            <pc:sldMasterMk cId="3091145487" sldId="2147483687"/>
            <pc:sldLayoutMk cId="1318658803" sldId="2147483690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5.702" v="85"/>
          <pc:sldLayoutMkLst>
            <pc:docMk/>
            <pc:sldMasterMk cId="3091145487" sldId="2147483687"/>
            <pc:sldLayoutMk cId="2400131059" sldId="2147483691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5.702" v="85"/>
          <pc:sldLayoutMkLst>
            <pc:docMk/>
            <pc:sldMasterMk cId="3091145487" sldId="2147483687"/>
            <pc:sldLayoutMk cId="2301626625" sldId="2147483692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5.702" v="85"/>
          <pc:sldLayoutMkLst>
            <pc:docMk/>
            <pc:sldMasterMk cId="3091145487" sldId="2147483687"/>
            <pc:sldLayoutMk cId="1572934872" sldId="2147483693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5.702" v="85"/>
          <pc:sldLayoutMkLst>
            <pc:docMk/>
            <pc:sldMasterMk cId="3091145487" sldId="2147483687"/>
            <pc:sldLayoutMk cId="582786952" sldId="2147483694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5.702" v="85"/>
          <pc:sldLayoutMkLst>
            <pc:docMk/>
            <pc:sldMasterMk cId="3091145487" sldId="2147483687"/>
            <pc:sldLayoutMk cId="3581266622" sldId="2147483695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5.702" v="85"/>
          <pc:sldLayoutMkLst>
            <pc:docMk/>
            <pc:sldMasterMk cId="3091145487" sldId="2147483687"/>
            <pc:sldLayoutMk cId="3202786314" sldId="2147483696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5.702" v="85"/>
          <pc:sldLayoutMkLst>
            <pc:docMk/>
            <pc:sldMasterMk cId="3091145487" sldId="2147483687"/>
            <pc:sldLayoutMk cId="387396668" sldId="2147483697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5.702" v="85"/>
          <pc:sldLayoutMkLst>
            <pc:docMk/>
            <pc:sldMasterMk cId="3091145487" sldId="2147483687"/>
            <pc:sldLayoutMk cId="864357676" sldId="2147483698"/>
          </pc:sldLayoutMkLst>
        </pc:sldLayoutChg>
      </pc:sldMasterChg>
      <pc:sldMasterChg chg="add del addSldLayout delSldLayout modSldLayout">
        <pc:chgData name="Sada, Mohammad" userId="S::mfsada@ucsd.edu::0c77de16-92e4-4df4-b40d-9c7bf5554b40" providerId="AD" clId="Web-{15031C82-2B9A-5C58-0DCC-088D6BFB85E9}" dt="2025-01-01T01:48:04.639" v="84"/>
        <pc:sldMasterMkLst>
          <pc:docMk/>
          <pc:sldMasterMk cId="775633239" sldId="2147483699"/>
        </pc:sldMasterMkLst>
        <pc:sldLayoutChg chg="add del mod replId">
          <pc:chgData name="Sada, Mohammad" userId="S::mfsada@ucsd.edu::0c77de16-92e4-4df4-b40d-9c7bf5554b40" providerId="AD" clId="Web-{15031C82-2B9A-5C58-0DCC-088D6BFB85E9}" dt="2025-01-01T01:48:04.639" v="84"/>
          <pc:sldLayoutMkLst>
            <pc:docMk/>
            <pc:sldMasterMk cId="775633239" sldId="2147483699"/>
            <pc:sldLayoutMk cId="3043720767" sldId="2147483700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4.639" v="84"/>
          <pc:sldLayoutMkLst>
            <pc:docMk/>
            <pc:sldMasterMk cId="775633239" sldId="2147483699"/>
            <pc:sldLayoutMk cId="3752257192" sldId="2147483701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4.639" v="84"/>
          <pc:sldLayoutMkLst>
            <pc:docMk/>
            <pc:sldMasterMk cId="775633239" sldId="2147483699"/>
            <pc:sldLayoutMk cId="3578312070" sldId="2147483702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4.639" v="84"/>
          <pc:sldLayoutMkLst>
            <pc:docMk/>
            <pc:sldMasterMk cId="775633239" sldId="2147483699"/>
            <pc:sldLayoutMk cId="721823271" sldId="2147483703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4.639" v="84"/>
          <pc:sldLayoutMkLst>
            <pc:docMk/>
            <pc:sldMasterMk cId="775633239" sldId="2147483699"/>
            <pc:sldLayoutMk cId="3773734401" sldId="2147483704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4.639" v="84"/>
          <pc:sldLayoutMkLst>
            <pc:docMk/>
            <pc:sldMasterMk cId="775633239" sldId="2147483699"/>
            <pc:sldLayoutMk cId="1573687504" sldId="2147483705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4.639" v="84"/>
          <pc:sldLayoutMkLst>
            <pc:docMk/>
            <pc:sldMasterMk cId="775633239" sldId="2147483699"/>
            <pc:sldLayoutMk cId="3882631771" sldId="2147483706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4.639" v="84"/>
          <pc:sldLayoutMkLst>
            <pc:docMk/>
            <pc:sldMasterMk cId="775633239" sldId="2147483699"/>
            <pc:sldLayoutMk cId="2127749343" sldId="2147483707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4.639" v="84"/>
          <pc:sldLayoutMkLst>
            <pc:docMk/>
            <pc:sldMasterMk cId="775633239" sldId="2147483699"/>
            <pc:sldLayoutMk cId="2055265080" sldId="2147483708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4.639" v="84"/>
          <pc:sldLayoutMkLst>
            <pc:docMk/>
            <pc:sldMasterMk cId="775633239" sldId="2147483699"/>
            <pc:sldLayoutMk cId="2545006145" sldId="2147483709"/>
          </pc:sldLayoutMkLst>
        </pc:sldLayoutChg>
        <pc:sldLayoutChg chg="add del mod replId">
          <pc:chgData name="Sada, Mohammad" userId="S::mfsada@ucsd.edu::0c77de16-92e4-4df4-b40d-9c7bf5554b40" providerId="AD" clId="Web-{15031C82-2B9A-5C58-0DCC-088D6BFB85E9}" dt="2025-01-01T01:48:04.639" v="84"/>
          <pc:sldLayoutMkLst>
            <pc:docMk/>
            <pc:sldMasterMk cId="775633239" sldId="2147483699"/>
            <pc:sldLayoutMk cId="1289634485" sldId="2147483710"/>
          </pc:sldLayoutMkLst>
        </pc:sldLayoutChg>
      </pc:sldMasterChg>
    </pc:docChg>
  </pc:docChgLst>
  <pc:docChgLst>
    <pc:chgData name="Sada, Mohammad Firas" userId="S::mfsada@ucsd.edu::0c77de16-92e4-4df4-b40d-9c7bf5554b40" providerId="AD" clId="Web-{6510C370-2319-C51A-B8AB-817D93CF6767}"/>
    <pc:docChg chg="addSld delSld modSld sldOrd">
      <pc:chgData name="Sada, Mohammad Firas" userId="S::mfsada@ucsd.edu::0c77de16-92e4-4df4-b40d-9c7bf5554b40" providerId="AD" clId="Web-{6510C370-2319-C51A-B8AB-817D93CF6767}" dt="2025-01-28T06:01:35.710" v="654"/>
      <pc:docMkLst>
        <pc:docMk/>
      </pc:docMkLst>
      <pc:sldChg chg="modSp">
        <pc:chgData name="Sada, Mohammad Firas" userId="S::mfsada@ucsd.edu::0c77de16-92e4-4df4-b40d-9c7bf5554b40" providerId="AD" clId="Web-{6510C370-2319-C51A-B8AB-817D93CF6767}" dt="2025-01-28T04:16:42.264" v="197" actId="20577"/>
        <pc:sldMkLst>
          <pc:docMk/>
          <pc:sldMk cId="400034161" sldId="282"/>
        </pc:sldMkLst>
        <pc:spChg chg="mod">
          <ac:chgData name="Sada, Mohammad Firas" userId="S::mfsada@ucsd.edu::0c77de16-92e4-4df4-b40d-9c7bf5554b40" providerId="AD" clId="Web-{6510C370-2319-C51A-B8AB-817D93CF6767}" dt="2025-01-28T04:16:42.264" v="197" actId="20577"/>
          <ac:spMkLst>
            <pc:docMk/>
            <pc:sldMk cId="400034161" sldId="282"/>
            <ac:spMk id="24" creationId="{26035DC3-111A-CC29-C47F-295CEC275A99}"/>
          </ac:spMkLst>
        </pc:spChg>
      </pc:sldChg>
      <pc:sldChg chg="del">
        <pc:chgData name="Sada, Mohammad Firas" userId="S::mfsada@ucsd.edu::0c77de16-92e4-4df4-b40d-9c7bf5554b40" providerId="AD" clId="Web-{6510C370-2319-C51A-B8AB-817D93CF6767}" dt="2025-01-28T04:48:10.834" v="462"/>
        <pc:sldMkLst>
          <pc:docMk/>
          <pc:sldMk cId="3098691958" sldId="287"/>
        </pc:sldMkLst>
      </pc:sldChg>
      <pc:sldChg chg="ord">
        <pc:chgData name="Sada, Mohammad Firas" userId="S::mfsada@ucsd.edu::0c77de16-92e4-4df4-b40d-9c7bf5554b40" providerId="AD" clId="Web-{6510C370-2319-C51A-B8AB-817D93CF6767}" dt="2025-01-28T04:06:19.315" v="84"/>
        <pc:sldMkLst>
          <pc:docMk/>
          <pc:sldMk cId="3136146745" sldId="288"/>
        </pc:sldMkLst>
      </pc:sldChg>
      <pc:sldChg chg="modSp">
        <pc:chgData name="Sada, Mohammad Firas" userId="S::mfsada@ucsd.edu::0c77de16-92e4-4df4-b40d-9c7bf5554b40" providerId="AD" clId="Web-{6510C370-2319-C51A-B8AB-817D93CF6767}" dt="2025-01-28T05:27:40.137" v="525" actId="20577"/>
        <pc:sldMkLst>
          <pc:docMk/>
          <pc:sldMk cId="2624000419" sldId="298"/>
        </pc:sldMkLst>
        <pc:spChg chg="mod">
          <ac:chgData name="Sada, Mohammad Firas" userId="S::mfsada@ucsd.edu::0c77de16-92e4-4df4-b40d-9c7bf5554b40" providerId="AD" clId="Web-{6510C370-2319-C51A-B8AB-817D93CF6767}" dt="2025-01-28T05:27:40.137" v="525" actId="20577"/>
          <ac:spMkLst>
            <pc:docMk/>
            <pc:sldMk cId="2624000419" sldId="298"/>
            <ac:spMk id="20" creationId="{8828847E-95C4-D374-9950-00D475C12D34}"/>
          </ac:spMkLst>
        </pc:spChg>
      </pc:sldChg>
      <pc:sldChg chg="del">
        <pc:chgData name="Sada, Mohammad Firas" userId="S::mfsada@ucsd.edu::0c77de16-92e4-4df4-b40d-9c7bf5554b40" providerId="AD" clId="Web-{6510C370-2319-C51A-B8AB-817D93CF6767}" dt="2025-01-28T04:48:14.146" v="465"/>
        <pc:sldMkLst>
          <pc:docMk/>
          <pc:sldMk cId="753241298" sldId="300"/>
        </pc:sldMkLst>
      </pc:sldChg>
      <pc:sldChg chg="del">
        <pc:chgData name="Sada, Mohammad Firas" userId="S::mfsada@ucsd.edu::0c77de16-92e4-4df4-b40d-9c7bf5554b40" providerId="AD" clId="Web-{6510C370-2319-C51A-B8AB-817D93CF6767}" dt="2025-01-28T04:48:17.443" v="468"/>
        <pc:sldMkLst>
          <pc:docMk/>
          <pc:sldMk cId="3584936815" sldId="301"/>
        </pc:sldMkLst>
      </pc:sldChg>
      <pc:sldChg chg="del">
        <pc:chgData name="Sada, Mohammad Firas" userId="S::mfsada@ucsd.edu::0c77de16-92e4-4df4-b40d-9c7bf5554b40" providerId="AD" clId="Web-{6510C370-2319-C51A-B8AB-817D93CF6767}" dt="2025-01-28T04:48:13.396" v="464"/>
        <pc:sldMkLst>
          <pc:docMk/>
          <pc:sldMk cId="3408120511" sldId="303"/>
        </pc:sldMkLst>
      </pc:sldChg>
      <pc:sldChg chg="del">
        <pc:chgData name="Sada, Mohammad Firas" userId="S::mfsada@ucsd.edu::0c77de16-92e4-4df4-b40d-9c7bf5554b40" providerId="AD" clId="Web-{6510C370-2319-C51A-B8AB-817D93CF6767}" dt="2025-01-28T04:48:12.333" v="463"/>
        <pc:sldMkLst>
          <pc:docMk/>
          <pc:sldMk cId="2282037452" sldId="304"/>
        </pc:sldMkLst>
      </pc:sldChg>
      <pc:sldChg chg="del">
        <pc:chgData name="Sada, Mohammad Firas" userId="S::mfsada@ucsd.edu::0c77de16-92e4-4df4-b40d-9c7bf5554b40" providerId="AD" clId="Web-{6510C370-2319-C51A-B8AB-817D93CF6767}" dt="2025-01-28T04:48:16.506" v="467"/>
        <pc:sldMkLst>
          <pc:docMk/>
          <pc:sldMk cId="2830296787" sldId="306"/>
        </pc:sldMkLst>
      </pc:sldChg>
      <pc:sldChg chg="del">
        <pc:chgData name="Sada, Mohammad Firas" userId="S::mfsada@ucsd.edu::0c77de16-92e4-4df4-b40d-9c7bf5554b40" providerId="AD" clId="Web-{6510C370-2319-C51A-B8AB-817D93CF6767}" dt="2025-01-28T04:48:15.021" v="466"/>
        <pc:sldMkLst>
          <pc:docMk/>
          <pc:sldMk cId="4231945899" sldId="307"/>
        </pc:sldMkLst>
      </pc:sldChg>
      <pc:sldChg chg="del">
        <pc:chgData name="Sada, Mohammad Firas" userId="S::mfsada@ucsd.edu::0c77de16-92e4-4df4-b40d-9c7bf5554b40" providerId="AD" clId="Web-{6510C370-2319-C51A-B8AB-817D93CF6767}" dt="2025-01-28T04:17:44.940" v="198"/>
        <pc:sldMkLst>
          <pc:docMk/>
          <pc:sldMk cId="2974133784" sldId="308"/>
        </pc:sldMkLst>
      </pc:sldChg>
      <pc:sldChg chg="addSp delSp modSp">
        <pc:chgData name="Sada, Mohammad Firas" userId="S::mfsada@ucsd.edu::0c77de16-92e4-4df4-b40d-9c7bf5554b40" providerId="AD" clId="Web-{6510C370-2319-C51A-B8AB-817D93CF6767}" dt="2025-01-28T04:04:20.025" v="83"/>
        <pc:sldMkLst>
          <pc:docMk/>
          <pc:sldMk cId="461904146" sldId="309"/>
        </pc:sldMkLst>
        <pc:spChg chg="add del mod">
          <ac:chgData name="Sada, Mohammad Firas" userId="S::mfsada@ucsd.edu::0c77de16-92e4-4df4-b40d-9c7bf5554b40" providerId="AD" clId="Web-{6510C370-2319-C51A-B8AB-817D93CF6767}" dt="2025-01-28T04:03:51.523" v="76"/>
          <ac:spMkLst>
            <pc:docMk/>
            <pc:sldMk cId="461904146" sldId="309"/>
            <ac:spMk id="7" creationId="{2C680893-7C64-9C8E-D8AB-CA8C673D6858}"/>
          </ac:spMkLst>
        </pc:spChg>
        <pc:spChg chg="mod">
          <ac:chgData name="Sada, Mohammad Firas" userId="S::mfsada@ucsd.edu::0c77de16-92e4-4df4-b40d-9c7bf5554b40" providerId="AD" clId="Web-{6510C370-2319-C51A-B8AB-817D93CF6767}" dt="2025-01-28T04:00:23.165" v="30" actId="20577"/>
          <ac:spMkLst>
            <pc:docMk/>
            <pc:sldMk cId="461904146" sldId="309"/>
            <ac:spMk id="22" creationId="{F6848F76-21E1-8A74-7E48-0A433516763E}"/>
          </ac:spMkLst>
        </pc:spChg>
        <pc:spChg chg="mod">
          <ac:chgData name="Sada, Mohammad Firas" userId="S::mfsada@ucsd.edu::0c77de16-92e4-4df4-b40d-9c7bf5554b40" providerId="AD" clId="Web-{6510C370-2319-C51A-B8AB-817D93CF6767}" dt="2025-01-28T04:03:58.602" v="79" actId="1076"/>
          <ac:spMkLst>
            <pc:docMk/>
            <pc:sldMk cId="461904146" sldId="309"/>
            <ac:spMk id="24" creationId="{0AFD2F13-D49B-5D47-FAD0-507163FB8A15}"/>
          </ac:spMkLst>
        </pc:spChg>
        <pc:picChg chg="add del mod">
          <ac:chgData name="Sada, Mohammad Firas" userId="S::mfsada@ucsd.edu::0c77de16-92e4-4df4-b40d-9c7bf5554b40" providerId="AD" clId="Web-{6510C370-2319-C51A-B8AB-817D93CF6767}" dt="2025-01-28T04:00:33.197" v="32"/>
          <ac:picMkLst>
            <pc:docMk/>
            <pc:sldMk cId="461904146" sldId="309"/>
            <ac:picMk id="3" creationId="{1E5BF282-AB32-52F9-7B0C-85F165BE5225}"/>
          </ac:picMkLst>
        </pc:picChg>
        <pc:picChg chg="add mod">
          <ac:chgData name="Sada, Mohammad Firas" userId="S::mfsada@ucsd.edu::0c77de16-92e4-4df4-b40d-9c7bf5554b40" providerId="AD" clId="Web-{6510C370-2319-C51A-B8AB-817D93CF6767}" dt="2025-01-28T04:04:02.321" v="81" actId="1076"/>
          <ac:picMkLst>
            <pc:docMk/>
            <pc:sldMk cId="461904146" sldId="309"/>
            <ac:picMk id="5" creationId="{01432FDF-9CA0-9E7D-1D53-8444D3688B8C}"/>
          </ac:picMkLst>
        </pc:picChg>
        <pc:cxnChg chg="add mod">
          <ac:chgData name="Sada, Mohammad Firas" userId="S::mfsada@ucsd.edu::0c77de16-92e4-4df4-b40d-9c7bf5554b40" providerId="AD" clId="Web-{6510C370-2319-C51A-B8AB-817D93CF6767}" dt="2025-01-28T04:04:20.025" v="83"/>
          <ac:cxnSpMkLst>
            <pc:docMk/>
            <pc:sldMk cId="461904146" sldId="309"/>
            <ac:cxnSpMk id="8" creationId="{3E19AA80-948A-BA01-568C-CE7918082127}"/>
          </ac:cxnSpMkLst>
        </pc:cxnChg>
      </pc:sldChg>
      <pc:sldChg chg="delSp modSp add">
        <pc:chgData name="Sada, Mohammad Firas" userId="S::mfsada@ucsd.edu::0c77de16-92e4-4df4-b40d-9c7bf5554b40" providerId="AD" clId="Web-{6510C370-2319-C51A-B8AB-817D93CF6767}" dt="2025-01-28T03:59:17.989" v="27" actId="1076"/>
        <pc:sldMkLst>
          <pc:docMk/>
          <pc:sldMk cId="2366505998" sldId="312"/>
        </pc:sldMkLst>
        <pc:spChg chg="mod">
          <ac:chgData name="Sada, Mohammad Firas" userId="S::mfsada@ucsd.edu::0c77de16-92e4-4df4-b40d-9c7bf5554b40" providerId="AD" clId="Web-{6510C370-2319-C51A-B8AB-817D93CF6767}" dt="2025-01-28T03:59:17.879" v="25" actId="1076"/>
          <ac:spMkLst>
            <pc:docMk/>
            <pc:sldMk cId="2366505998" sldId="312"/>
            <ac:spMk id="10" creationId="{63CE113A-E70B-73A9-3DC1-8D68B13BBEC5}"/>
          </ac:spMkLst>
        </pc:spChg>
        <pc:spChg chg="mod">
          <ac:chgData name="Sada, Mohammad Firas" userId="S::mfsada@ucsd.edu::0c77de16-92e4-4df4-b40d-9c7bf5554b40" providerId="AD" clId="Web-{6510C370-2319-C51A-B8AB-817D93CF6767}" dt="2025-01-28T03:59:17.942" v="26" actId="1076"/>
          <ac:spMkLst>
            <pc:docMk/>
            <pc:sldMk cId="2366505998" sldId="312"/>
            <ac:spMk id="11" creationId="{5DA357FB-BDC6-A928-B5DC-C53B1E9B74F6}"/>
          </ac:spMkLst>
        </pc:spChg>
        <pc:spChg chg="mod">
          <ac:chgData name="Sada, Mohammad Firas" userId="S::mfsada@ucsd.edu::0c77de16-92e4-4df4-b40d-9c7bf5554b40" providerId="AD" clId="Web-{6510C370-2319-C51A-B8AB-817D93CF6767}" dt="2025-01-28T03:59:17.989" v="27" actId="1076"/>
          <ac:spMkLst>
            <pc:docMk/>
            <pc:sldMk cId="2366505998" sldId="312"/>
            <ac:spMk id="12" creationId="{504589A2-2F45-AEAD-4634-AC0C830FBC1F}"/>
          </ac:spMkLst>
        </pc:spChg>
        <pc:spChg chg="mod">
          <ac:chgData name="Sada, Mohammad Firas" userId="S::mfsada@ucsd.edu::0c77de16-92e4-4df4-b40d-9c7bf5554b40" providerId="AD" clId="Web-{6510C370-2319-C51A-B8AB-817D93CF6767}" dt="2025-01-28T03:58:26.282" v="12" actId="20577"/>
          <ac:spMkLst>
            <pc:docMk/>
            <pc:sldMk cId="2366505998" sldId="312"/>
            <ac:spMk id="22" creationId="{82091CFB-67D7-1CC3-1138-7FA56D80950F}"/>
          </ac:spMkLst>
        </pc:spChg>
        <pc:spChg chg="del mod">
          <ac:chgData name="Sada, Mohammad Firas" userId="S::mfsada@ucsd.edu::0c77de16-92e4-4df4-b40d-9c7bf5554b40" providerId="AD" clId="Web-{6510C370-2319-C51A-B8AB-817D93CF6767}" dt="2025-01-28T03:59:04.956" v="24"/>
          <ac:spMkLst>
            <pc:docMk/>
            <pc:sldMk cId="2366505998" sldId="312"/>
            <ac:spMk id="24" creationId="{94A8E84A-1F1A-C9E7-B233-C93AB7C149F3}"/>
          </ac:spMkLst>
        </pc:spChg>
      </pc:sldChg>
      <pc:sldChg chg="modSp add replId">
        <pc:chgData name="Sada, Mohammad Firas" userId="S::mfsada@ucsd.edu::0c77de16-92e4-4df4-b40d-9c7bf5554b40" providerId="AD" clId="Web-{6510C370-2319-C51A-B8AB-817D93CF6767}" dt="2025-01-28T04:14:45.287" v="171" actId="20577"/>
        <pc:sldMkLst>
          <pc:docMk/>
          <pc:sldMk cId="768942698" sldId="313"/>
        </pc:sldMkLst>
        <pc:spChg chg="mod">
          <ac:chgData name="Sada, Mohammad Firas" userId="S::mfsada@ucsd.edu::0c77de16-92e4-4df4-b40d-9c7bf5554b40" providerId="AD" clId="Web-{6510C370-2319-C51A-B8AB-817D93CF6767}" dt="2025-01-28T04:14:45.287" v="171" actId="20577"/>
          <ac:spMkLst>
            <pc:docMk/>
            <pc:sldMk cId="768942698" sldId="313"/>
            <ac:spMk id="24" creationId="{C9378127-F40B-FBB3-AE15-539DAF94425D}"/>
          </ac:spMkLst>
        </pc:spChg>
      </pc:sldChg>
      <pc:sldChg chg="del">
        <pc:chgData name="Sada, Mohammad Firas" userId="S::mfsada@ucsd.edu::0c77de16-92e4-4df4-b40d-9c7bf5554b40" providerId="AD" clId="Web-{6510C370-2319-C51A-B8AB-817D93CF6767}" dt="2025-01-28T03:57:58.014" v="1"/>
        <pc:sldMkLst>
          <pc:docMk/>
          <pc:sldMk cId="4230047744" sldId="313"/>
        </pc:sldMkLst>
      </pc:sldChg>
      <pc:sldChg chg="modSp add replId">
        <pc:chgData name="Sada, Mohammad Firas" userId="S::mfsada@ucsd.edu::0c77de16-92e4-4df4-b40d-9c7bf5554b40" providerId="AD" clId="Web-{6510C370-2319-C51A-B8AB-817D93CF6767}" dt="2025-01-28T04:15:36.306" v="196" actId="20577"/>
        <pc:sldMkLst>
          <pc:docMk/>
          <pc:sldMk cId="3149298587" sldId="314"/>
        </pc:sldMkLst>
        <pc:spChg chg="mod">
          <ac:chgData name="Sada, Mohammad Firas" userId="S::mfsada@ucsd.edu::0c77de16-92e4-4df4-b40d-9c7bf5554b40" providerId="AD" clId="Web-{6510C370-2319-C51A-B8AB-817D93CF6767}" dt="2025-01-28T04:15:36.306" v="196" actId="20577"/>
          <ac:spMkLst>
            <pc:docMk/>
            <pc:sldMk cId="3149298587" sldId="314"/>
            <ac:spMk id="24" creationId="{34D338DE-8A20-3BDD-3D4D-5B9D92EE109F}"/>
          </ac:spMkLst>
        </pc:spChg>
      </pc:sldChg>
      <pc:sldChg chg="addSp delSp modSp add ord replId">
        <pc:chgData name="Sada, Mohammad Firas" userId="S::mfsada@ucsd.edu::0c77de16-92e4-4df4-b40d-9c7bf5554b40" providerId="AD" clId="Web-{6510C370-2319-C51A-B8AB-817D93CF6767}" dt="2025-01-28T04:29:20.395" v="238"/>
        <pc:sldMkLst>
          <pc:docMk/>
          <pc:sldMk cId="3285601703" sldId="315"/>
        </pc:sldMkLst>
        <pc:spChg chg="mod">
          <ac:chgData name="Sada, Mohammad Firas" userId="S::mfsada@ucsd.edu::0c77de16-92e4-4df4-b40d-9c7bf5554b40" providerId="AD" clId="Web-{6510C370-2319-C51A-B8AB-817D93CF6767}" dt="2025-01-28T04:26:05.210" v="202" actId="20577"/>
          <ac:spMkLst>
            <pc:docMk/>
            <pc:sldMk cId="3285601703" sldId="315"/>
            <ac:spMk id="22" creationId="{FF8D8BB3-6709-1591-0C89-657D92929DF0}"/>
          </ac:spMkLst>
        </pc:spChg>
        <pc:spChg chg="del mod">
          <ac:chgData name="Sada, Mohammad Firas" userId="S::mfsada@ucsd.edu::0c77de16-92e4-4df4-b40d-9c7bf5554b40" providerId="AD" clId="Web-{6510C370-2319-C51A-B8AB-817D93CF6767}" dt="2025-01-28T04:29:20.395" v="238"/>
          <ac:spMkLst>
            <pc:docMk/>
            <pc:sldMk cId="3285601703" sldId="315"/>
            <ac:spMk id="24" creationId="{8F4F1CB3-F3AF-949D-6680-E8EE34A73F9C}"/>
          </ac:spMkLst>
        </pc:spChg>
        <pc:picChg chg="add mod">
          <ac:chgData name="Sada, Mohammad Firas" userId="S::mfsada@ucsd.edu::0c77de16-92e4-4df4-b40d-9c7bf5554b40" providerId="AD" clId="Web-{6510C370-2319-C51A-B8AB-817D93CF6767}" dt="2025-01-28T04:28:25.501" v="227" actId="1076"/>
          <ac:picMkLst>
            <pc:docMk/>
            <pc:sldMk cId="3285601703" sldId="315"/>
            <ac:picMk id="3" creationId="{A20AE633-61E9-B5EA-DD39-5BED8D9CD3B1}"/>
          </ac:picMkLst>
        </pc:picChg>
        <pc:picChg chg="add del mod">
          <ac:chgData name="Sada, Mohammad Firas" userId="S::mfsada@ucsd.edu::0c77de16-92e4-4df4-b40d-9c7bf5554b40" providerId="AD" clId="Web-{6510C370-2319-C51A-B8AB-817D93CF6767}" dt="2025-01-28T04:29:14.910" v="237"/>
          <ac:picMkLst>
            <pc:docMk/>
            <pc:sldMk cId="3285601703" sldId="315"/>
            <ac:picMk id="5" creationId="{389435ED-4ED5-1D33-41E3-B1E796DBED5F}"/>
          </ac:picMkLst>
        </pc:picChg>
        <pc:picChg chg="add del mod">
          <ac:chgData name="Sada, Mohammad Firas" userId="S::mfsada@ucsd.edu::0c77de16-92e4-4df4-b40d-9c7bf5554b40" providerId="AD" clId="Web-{6510C370-2319-C51A-B8AB-817D93CF6767}" dt="2025-01-28T04:28:56.112" v="231"/>
          <ac:picMkLst>
            <pc:docMk/>
            <pc:sldMk cId="3285601703" sldId="315"/>
            <ac:picMk id="7" creationId="{F8D4DA4D-1DCF-81C1-2C9B-98154336476D}"/>
          </ac:picMkLst>
        </pc:picChg>
        <pc:picChg chg="add del mod">
          <ac:chgData name="Sada, Mohammad Firas" userId="S::mfsada@ucsd.edu::0c77de16-92e4-4df4-b40d-9c7bf5554b40" providerId="AD" clId="Web-{6510C370-2319-C51A-B8AB-817D93CF6767}" dt="2025-01-28T04:29:11.676" v="235"/>
          <ac:picMkLst>
            <pc:docMk/>
            <pc:sldMk cId="3285601703" sldId="315"/>
            <ac:picMk id="8" creationId="{FB887714-889C-B83C-71A5-0C34DDEDFA3F}"/>
          </ac:picMkLst>
        </pc:picChg>
      </pc:sldChg>
      <pc:sldChg chg="addSp delSp modSp add replId">
        <pc:chgData name="Sada, Mohammad Firas" userId="S::mfsada@ucsd.edu::0c77de16-92e4-4df4-b40d-9c7bf5554b40" providerId="AD" clId="Web-{6510C370-2319-C51A-B8AB-817D93CF6767}" dt="2025-01-28T04:33:37.554" v="280"/>
        <pc:sldMkLst>
          <pc:docMk/>
          <pc:sldMk cId="2440207826" sldId="316"/>
        </pc:sldMkLst>
        <pc:spChg chg="add del mod">
          <ac:chgData name="Sada, Mohammad Firas" userId="S::mfsada@ucsd.edu::0c77de16-92e4-4df4-b40d-9c7bf5554b40" providerId="AD" clId="Web-{6510C370-2319-C51A-B8AB-817D93CF6767}" dt="2025-01-28T04:30:52.386" v="248"/>
          <ac:spMkLst>
            <pc:docMk/>
            <pc:sldMk cId="2440207826" sldId="316"/>
            <ac:spMk id="8" creationId="{C9660028-CD2A-A464-9BF7-17CB69B3D144}"/>
          </ac:spMkLst>
        </pc:spChg>
        <pc:spChg chg="add del mod">
          <ac:chgData name="Sada, Mohammad Firas" userId="S::mfsada@ucsd.edu::0c77de16-92e4-4df4-b40d-9c7bf5554b40" providerId="AD" clId="Web-{6510C370-2319-C51A-B8AB-817D93CF6767}" dt="2025-01-28T04:31:03.527" v="252"/>
          <ac:spMkLst>
            <pc:docMk/>
            <pc:sldMk cId="2440207826" sldId="316"/>
            <ac:spMk id="9" creationId="{A293F22E-A84D-CC42-95B3-35F19CC67CD2}"/>
          </ac:spMkLst>
        </pc:spChg>
        <pc:spChg chg="add del mod">
          <ac:chgData name="Sada, Mohammad Firas" userId="S::mfsada@ucsd.edu::0c77de16-92e4-4df4-b40d-9c7bf5554b40" providerId="AD" clId="Web-{6510C370-2319-C51A-B8AB-817D93CF6767}" dt="2025-01-28T04:32:59.332" v="263"/>
          <ac:spMkLst>
            <pc:docMk/>
            <pc:sldMk cId="2440207826" sldId="316"/>
            <ac:spMk id="11" creationId="{B28C6E93-A257-5545-E17C-35789C0A19CD}"/>
          </ac:spMkLst>
        </pc:spChg>
        <pc:spChg chg="add mod">
          <ac:chgData name="Sada, Mohammad Firas" userId="S::mfsada@ucsd.edu::0c77de16-92e4-4df4-b40d-9c7bf5554b40" providerId="AD" clId="Web-{6510C370-2319-C51A-B8AB-817D93CF6767}" dt="2025-01-28T04:33:30.647" v="279" actId="14100"/>
          <ac:spMkLst>
            <pc:docMk/>
            <pc:sldMk cId="2440207826" sldId="316"/>
            <ac:spMk id="12" creationId="{37D2B053-1BD3-899F-C38E-7787E406CE33}"/>
          </ac:spMkLst>
        </pc:spChg>
        <pc:grpChg chg="add">
          <ac:chgData name="Sada, Mohammad Firas" userId="S::mfsada@ucsd.edu::0c77de16-92e4-4df4-b40d-9c7bf5554b40" providerId="AD" clId="Web-{6510C370-2319-C51A-B8AB-817D93CF6767}" dt="2025-01-28T04:33:37.554" v="280"/>
          <ac:grpSpMkLst>
            <pc:docMk/>
            <pc:sldMk cId="2440207826" sldId="316"/>
            <ac:grpSpMk id="13" creationId="{1E2A9909-5731-50F1-55B6-CDB4491D5FE6}"/>
          </ac:grpSpMkLst>
        </pc:grpChg>
        <pc:picChg chg="del">
          <ac:chgData name="Sada, Mohammad Firas" userId="S::mfsada@ucsd.edu::0c77de16-92e4-4df4-b40d-9c7bf5554b40" providerId="AD" clId="Web-{6510C370-2319-C51A-B8AB-817D93CF6767}" dt="2025-01-28T04:29:52.772" v="241"/>
          <ac:picMkLst>
            <pc:docMk/>
            <pc:sldMk cId="2440207826" sldId="316"/>
            <ac:picMk id="3" creationId="{ECF4EEDD-BE57-19F9-D0CD-8E36F0B75782}"/>
          </ac:picMkLst>
        </pc:picChg>
        <pc:picChg chg="del">
          <ac:chgData name="Sada, Mohammad Firas" userId="S::mfsada@ucsd.edu::0c77de16-92e4-4df4-b40d-9c7bf5554b40" providerId="AD" clId="Web-{6510C370-2319-C51A-B8AB-817D93CF6767}" dt="2025-01-28T04:29:51.272" v="240"/>
          <ac:picMkLst>
            <pc:docMk/>
            <pc:sldMk cId="2440207826" sldId="316"/>
            <ac:picMk id="5" creationId="{D5F60E07-EC19-FCCC-A2EE-D7C9D7F0B0E2}"/>
          </ac:picMkLst>
        </pc:picChg>
        <pc:picChg chg="add mod">
          <ac:chgData name="Sada, Mohammad Firas" userId="S::mfsada@ucsd.edu::0c77de16-92e4-4df4-b40d-9c7bf5554b40" providerId="AD" clId="Web-{6510C370-2319-C51A-B8AB-817D93CF6767}" dt="2025-01-28T04:33:17.333" v="269" actId="1076"/>
          <ac:picMkLst>
            <pc:docMk/>
            <pc:sldMk cId="2440207826" sldId="316"/>
            <ac:picMk id="7" creationId="{470429A4-3DB8-0D36-EDD1-7B8D04A222EF}"/>
          </ac:picMkLst>
        </pc:picChg>
        <pc:picChg chg="add mod">
          <ac:chgData name="Sada, Mohammad Firas" userId="S::mfsada@ucsd.edu::0c77de16-92e4-4df4-b40d-9c7bf5554b40" providerId="AD" clId="Web-{6510C370-2319-C51A-B8AB-817D93CF6767}" dt="2025-01-28T04:32:40.268" v="255" actId="1076"/>
          <ac:picMkLst>
            <pc:docMk/>
            <pc:sldMk cId="2440207826" sldId="316"/>
            <ac:picMk id="10" creationId="{3FA435E3-CEEF-E77F-52B1-F173E5C94044}"/>
          </ac:picMkLst>
        </pc:picChg>
      </pc:sldChg>
      <pc:sldChg chg="addSp delSp modSp add replId">
        <pc:chgData name="Sada, Mohammad Firas" userId="S::mfsada@ucsd.edu::0c77de16-92e4-4df4-b40d-9c7bf5554b40" providerId="AD" clId="Web-{6510C370-2319-C51A-B8AB-817D93CF6767}" dt="2025-01-28T04:45:30.400" v="461" actId="20577"/>
        <pc:sldMkLst>
          <pc:docMk/>
          <pc:sldMk cId="1970272644" sldId="317"/>
        </pc:sldMkLst>
        <pc:spChg chg="add mod">
          <ac:chgData name="Sada, Mohammad Firas" userId="S::mfsada@ucsd.edu::0c77de16-92e4-4df4-b40d-9c7bf5554b40" providerId="AD" clId="Web-{6510C370-2319-C51A-B8AB-817D93CF6767}" dt="2025-01-28T04:40:55.334" v="396" actId="1076"/>
          <ac:spMkLst>
            <pc:docMk/>
            <pc:sldMk cId="1970272644" sldId="317"/>
            <ac:spMk id="8" creationId="{FED5EB3E-E8A3-FEB4-FF75-1CF23BB1B659}"/>
          </ac:spMkLst>
        </pc:spChg>
        <pc:spChg chg="add mod">
          <ac:chgData name="Sada, Mohammad Firas" userId="S::mfsada@ucsd.edu::0c77de16-92e4-4df4-b40d-9c7bf5554b40" providerId="AD" clId="Web-{6510C370-2319-C51A-B8AB-817D93CF6767}" dt="2025-01-28T04:40:55.350" v="397" actId="1076"/>
          <ac:spMkLst>
            <pc:docMk/>
            <pc:sldMk cId="1970272644" sldId="317"/>
            <ac:spMk id="9" creationId="{65121B62-0D4A-B8F0-1354-89D9D8CF5BC0}"/>
          </ac:spMkLst>
        </pc:spChg>
        <pc:spChg chg="add mod ord topLvl">
          <ac:chgData name="Sada, Mohammad Firas" userId="S::mfsada@ucsd.edu::0c77de16-92e4-4df4-b40d-9c7bf5554b40" providerId="AD" clId="Web-{6510C370-2319-C51A-B8AB-817D93CF6767}" dt="2025-01-28T04:40:59.038" v="403" actId="1076"/>
          <ac:spMkLst>
            <pc:docMk/>
            <pc:sldMk cId="1970272644" sldId="317"/>
            <ac:spMk id="15" creationId="{910241C0-270E-B6C3-A920-782C9C811E3B}"/>
          </ac:spMkLst>
        </pc:spChg>
        <pc:spChg chg="add mod">
          <ac:chgData name="Sada, Mohammad Firas" userId="S::mfsada@ucsd.edu::0c77de16-92e4-4df4-b40d-9c7bf5554b40" providerId="AD" clId="Web-{6510C370-2319-C51A-B8AB-817D93CF6767}" dt="2025-01-28T04:40:55.365" v="398" actId="1076"/>
          <ac:spMkLst>
            <pc:docMk/>
            <pc:sldMk cId="1970272644" sldId="317"/>
            <ac:spMk id="17" creationId="{3B2C2AE4-B9FB-043E-A77C-C2D0A0947F64}"/>
          </ac:spMkLst>
        </pc:spChg>
        <pc:spChg chg="add mod">
          <ac:chgData name="Sada, Mohammad Firas" userId="S::mfsada@ucsd.edu::0c77de16-92e4-4df4-b40d-9c7bf5554b40" providerId="AD" clId="Web-{6510C370-2319-C51A-B8AB-817D93CF6767}" dt="2025-01-28T04:40:55.365" v="399" actId="1076"/>
          <ac:spMkLst>
            <pc:docMk/>
            <pc:sldMk cId="1970272644" sldId="317"/>
            <ac:spMk id="20" creationId="{48FAFBB6-4570-F496-17AC-C90320C235F1}"/>
          </ac:spMkLst>
        </pc:spChg>
        <pc:spChg chg="add mod">
          <ac:chgData name="Sada, Mohammad Firas" userId="S::mfsada@ucsd.edu::0c77de16-92e4-4df4-b40d-9c7bf5554b40" providerId="AD" clId="Web-{6510C370-2319-C51A-B8AB-817D93CF6767}" dt="2025-01-28T04:40:55.381" v="400" actId="1076"/>
          <ac:spMkLst>
            <pc:docMk/>
            <pc:sldMk cId="1970272644" sldId="317"/>
            <ac:spMk id="21" creationId="{78186AAD-872D-3613-AF66-68347D450B60}"/>
          </ac:spMkLst>
        </pc:spChg>
        <pc:spChg chg="add mod">
          <ac:chgData name="Sada, Mohammad Firas" userId="S::mfsada@ucsd.edu::0c77de16-92e4-4df4-b40d-9c7bf5554b40" providerId="AD" clId="Web-{6510C370-2319-C51A-B8AB-817D93CF6767}" dt="2025-01-28T04:40:55.397" v="401" actId="1076"/>
          <ac:spMkLst>
            <pc:docMk/>
            <pc:sldMk cId="1970272644" sldId="317"/>
            <ac:spMk id="23" creationId="{E9F423BD-69C7-A339-997B-872E2A0231A7}"/>
          </ac:spMkLst>
        </pc:spChg>
        <pc:spChg chg="add mod">
          <ac:chgData name="Sada, Mohammad Firas" userId="S::mfsada@ucsd.edu::0c77de16-92e4-4df4-b40d-9c7bf5554b40" providerId="AD" clId="Web-{6510C370-2319-C51A-B8AB-817D93CF6767}" dt="2025-01-28T04:41:08.226" v="408" actId="1076"/>
          <ac:spMkLst>
            <pc:docMk/>
            <pc:sldMk cId="1970272644" sldId="317"/>
            <ac:spMk id="29" creationId="{BE621AF0-55B2-AB98-04DC-83116CB30325}"/>
          </ac:spMkLst>
        </pc:spChg>
        <pc:spChg chg="add mod">
          <ac:chgData name="Sada, Mohammad Firas" userId="S::mfsada@ucsd.edu::0c77de16-92e4-4df4-b40d-9c7bf5554b40" providerId="AD" clId="Web-{6510C370-2319-C51A-B8AB-817D93CF6767}" dt="2025-01-28T04:42:06.011" v="418" actId="1076"/>
          <ac:spMkLst>
            <pc:docMk/>
            <pc:sldMk cId="1970272644" sldId="317"/>
            <ac:spMk id="31" creationId="{AA784407-8514-F04F-EF62-8487D0EE75E5}"/>
          </ac:spMkLst>
        </pc:spChg>
        <pc:spChg chg="add mod">
          <ac:chgData name="Sada, Mohammad Firas" userId="S::mfsada@ucsd.edu::0c77de16-92e4-4df4-b40d-9c7bf5554b40" providerId="AD" clId="Web-{6510C370-2319-C51A-B8AB-817D93CF6767}" dt="2025-01-28T04:44:32.302" v="451" actId="20577"/>
          <ac:spMkLst>
            <pc:docMk/>
            <pc:sldMk cId="1970272644" sldId="317"/>
            <ac:spMk id="35" creationId="{E37AE3F4-DB17-840F-A7FE-06461348954F}"/>
          </ac:spMkLst>
        </pc:spChg>
        <pc:spChg chg="add mod">
          <ac:chgData name="Sada, Mohammad Firas" userId="S::mfsada@ucsd.edu::0c77de16-92e4-4df4-b40d-9c7bf5554b40" providerId="AD" clId="Web-{6510C370-2319-C51A-B8AB-817D93CF6767}" dt="2025-01-28T04:45:30.400" v="461" actId="20577"/>
          <ac:spMkLst>
            <pc:docMk/>
            <pc:sldMk cId="1970272644" sldId="317"/>
            <ac:spMk id="36" creationId="{D6241557-E89B-0809-7FE7-8B48BB9DC0B9}"/>
          </ac:spMkLst>
        </pc:spChg>
        <pc:grpChg chg="del">
          <ac:chgData name="Sada, Mohammad Firas" userId="S::mfsada@ucsd.edu::0c77de16-92e4-4df4-b40d-9c7bf5554b40" providerId="AD" clId="Web-{6510C370-2319-C51A-B8AB-817D93CF6767}" dt="2025-01-28T04:34:13.853" v="282"/>
          <ac:grpSpMkLst>
            <pc:docMk/>
            <pc:sldMk cId="1970272644" sldId="317"/>
            <ac:grpSpMk id="13" creationId="{7599AB64-AE62-8EE9-1178-46487A030971}"/>
          </ac:grpSpMkLst>
        </pc:grpChg>
        <pc:grpChg chg="add del mod">
          <ac:chgData name="Sada, Mohammad Firas" userId="S::mfsada@ucsd.edu::0c77de16-92e4-4df4-b40d-9c7bf5554b40" providerId="AD" clId="Web-{6510C370-2319-C51A-B8AB-817D93CF6767}" dt="2025-01-28T04:39:44.470" v="375"/>
          <ac:grpSpMkLst>
            <pc:docMk/>
            <pc:sldMk cId="1970272644" sldId="317"/>
            <ac:grpSpMk id="16" creationId="{9E2C395A-D9F7-3BA1-63AE-EBC3AC6B0CB6}"/>
          </ac:grpSpMkLst>
        </pc:grpChg>
        <pc:grpChg chg="add mod">
          <ac:chgData name="Sada, Mohammad Firas" userId="S::mfsada@ucsd.edu::0c77de16-92e4-4df4-b40d-9c7bf5554b40" providerId="AD" clId="Web-{6510C370-2319-C51A-B8AB-817D93CF6767}" dt="2025-01-28T04:40:55.412" v="402" actId="1076"/>
          <ac:grpSpMkLst>
            <pc:docMk/>
            <pc:sldMk cId="1970272644" sldId="317"/>
            <ac:grpSpMk id="25" creationId="{13A3F25F-EFD5-3C5A-5784-EA9FAB78C335}"/>
          </ac:grpSpMkLst>
        </pc:grpChg>
        <pc:picChg chg="add mod">
          <ac:chgData name="Sada, Mohammad Firas" userId="S::mfsada@ucsd.edu::0c77de16-92e4-4df4-b40d-9c7bf5554b40" providerId="AD" clId="Web-{6510C370-2319-C51A-B8AB-817D93CF6767}" dt="2025-01-28T04:34:33.964" v="287" actId="1076"/>
          <ac:picMkLst>
            <pc:docMk/>
            <pc:sldMk cId="1970272644" sldId="317"/>
            <ac:picMk id="5" creationId="{2451AF02-77EF-3E1D-64EE-72B8C8B3A219}"/>
          </ac:picMkLst>
        </pc:picChg>
        <pc:picChg chg="del">
          <ac:chgData name="Sada, Mohammad Firas" userId="S::mfsada@ucsd.edu::0c77de16-92e4-4df4-b40d-9c7bf5554b40" providerId="AD" clId="Web-{6510C370-2319-C51A-B8AB-817D93CF6767}" dt="2025-01-28T04:34:15.181" v="283"/>
          <ac:picMkLst>
            <pc:docMk/>
            <pc:sldMk cId="1970272644" sldId="317"/>
            <ac:picMk id="10" creationId="{97434B2D-8320-8C72-ABC1-20B753F0344D}"/>
          </ac:picMkLst>
        </pc:picChg>
        <pc:picChg chg="add del mod topLvl">
          <ac:chgData name="Sada, Mohammad Firas" userId="S::mfsada@ucsd.edu::0c77de16-92e4-4df4-b40d-9c7bf5554b40" providerId="AD" clId="Web-{6510C370-2319-C51A-B8AB-817D93CF6767}" dt="2025-01-28T04:39:44.470" v="375"/>
          <ac:picMkLst>
            <pc:docMk/>
            <pc:sldMk cId="1970272644" sldId="317"/>
            <ac:picMk id="11" creationId="{A746A411-BA12-59D6-65D2-9E667AD5350D}"/>
          </ac:picMkLst>
        </pc:picChg>
        <pc:picChg chg="add mod">
          <ac:chgData name="Sada, Mohammad Firas" userId="S::mfsada@ucsd.edu::0c77de16-92e4-4df4-b40d-9c7bf5554b40" providerId="AD" clId="Web-{6510C370-2319-C51A-B8AB-817D93CF6767}" dt="2025-01-28T04:40:59.053" v="404" actId="1076"/>
          <ac:picMkLst>
            <pc:docMk/>
            <pc:sldMk cId="1970272644" sldId="317"/>
            <ac:picMk id="28" creationId="{D11D4539-458E-8488-D9CE-FF3643CF5510}"/>
          </ac:picMkLst>
        </pc:picChg>
        <pc:picChg chg="add del mod">
          <ac:chgData name="Sada, Mohammad Firas" userId="S::mfsada@ucsd.edu::0c77de16-92e4-4df4-b40d-9c7bf5554b40" providerId="AD" clId="Web-{6510C370-2319-C51A-B8AB-817D93CF6767}" dt="2025-01-28T04:42:32.060" v="425"/>
          <ac:picMkLst>
            <pc:docMk/>
            <pc:sldMk cId="1970272644" sldId="317"/>
            <ac:picMk id="32" creationId="{C36C662E-BC46-097E-52F0-96E53DB338F4}"/>
          </ac:picMkLst>
        </pc:picChg>
        <pc:picChg chg="add del mod">
          <ac:chgData name="Sada, Mohammad Firas" userId="S::mfsada@ucsd.edu::0c77de16-92e4-4df4-b40d-9c7bf5554b40" providerId="AD" clId="Web-{6510C370-2319-C51A-B8AB-817D93CF6767}" dt="2025-01-28T04:42:44.295" v="430"/>
          <ac:picMkLst>
            <pc:docMk/>
            <pc:sldMk cId="1970272644" sldId="317"/>
            <ac:picMk id="33" creationId="{94FAEFF2-85FD-9EBF-BC5E-9AD522F4917D}"/>
          </ac:picMkLst>
        </pc:picChg>
        <pc:picChg chg="add mod">
          <ac:chgData name="Sada, Mohammad Firas" userId="S::mfsada@ucsd.edu::0c77de16-92e4-4df4-b40d-9c7bf5554b40" providerId="AD" clId="Web-{6510C370-2319-C51A-B8AB-817D93CF6767}" dt="2025-01-28T04:42:56.186" v="435" actId="1076"/>
          <ac:picMkLst>
            <pc:docMk/>
            <pc:sldMk cId="1970272644" sldId="317"/>
            <ac:picMk id="34" creationId="{76D774F2-115C-C46E-77D4-B80038838965}"/>
          </ac:picMkLst>
        </pc:picChg>
        <pc:cxnChg chg="add del mod">
          <ac:chgData name="Sada, Mohammad Firas" userId="S::mfsada@ucsd.edu::0c77de16-92e4-4df4-b40d-9c7bf5554b40" providerId="AD" clId="Web-{6510C370-2319-C51A-B8AB-817D93CF6767}" dt="2025-01-28T04:37:57.650" v="350"/>
          <ac:cxnSpMkLst>
            <pc:docMk/>
            <pc:sldMk cId="1970272644" sldId="317"/>
            <ac:cxnSpMk id="19" creationId="{7D503C15-DA14-F0A6-939C-5E3488676CC7}"/>
          </ac:cxnSpMkLst>
        </pc:cxnChg>
        <pc:cxnChg chg="add mod">
          <ac:chgData name="Sada, Mohammad Firas" userId="S::mfsada@ucsd.edu::0c77de16-92e4-4df4-b40d-9c7bf5554b40" providerId="AD" clId="Web-{6510C370-2319-C51A-B8AB-817D93CF6767}" dt="2025-01-28T04:39:12.640" v="370" actId="14100"/>
          <ac:cxnSpMkLst>
            <pc:docMk/>
            <pc:sldMk cId="1970272644" sldId="317"/>
            <ac:cxnSpMk id="24" creationId="{6BFF41C1-9B78-6594-4C35-4B12D8E80FF8}"/>
          </ac:cxnSpMkLst>
        </pc:cxnChg>
        <pc:cxnChg chg="add mod">
          <ac:chgData name="Sada, Mohammad Firas" userId="S::mfsada@ucsd.edu::0c77de16-92e4-4df4-b40d-9c7bf5554b40" providerId="AD" clId="Web-{6510C370-2319-C51A-B8AB-817D93CF6767}" dt="2025-01-28T04:42:03.917" v="417" actId="14100"/>
          <ac:cxnSpMkLst>
            <pc:docMk/>
            <pc:sldMk cId="1970272644" sldId="317"/>
            <ac:cxnSpMk id="30" creationId="{B1BDDC55-179C-2B72-28C4-A48DCA5675E8}"/>
          </ac:cxnSpMkLst>
        </pc:cxnChg>
      </pc:sldChg>
      <pc:sldChg chg="modSp add ord replId">
        <pc:chgData name="Sada, Mohammad Firas" userId="S::mfsada@ucsd.edu::0c77de16-92e4-4df4-b40d-9c7bf5554b40" providerId="AD" clId="Web-{6510C370-2319-C51A-B8AB-817D93CF6767}" dt="2025-01-28T04:50:09.873" v="480" actId="20577"/>
        <pc:sldMkLst>
          <pc:docMk/>
          <pc:sldMk cId="1571120294" sldId="318"/>
        </pc:sldMkLst>
        <pc:spChg chg="mod">
          <ac:chgData name="Sada, Mohammad Firas" userId="S::mfsada@ucsd.edu::0c77de16-92e4-4df4-b40d-9c7bf5554b40" providerId="AD" clId="Web-{6510C370-2319-C51A-B8AB-817D93CF6767}" dt="2025-01-28T04:50:09.873" v="480" actId="20577"/>
          <ac:spMkLst>
            <pc:docMk/>
            <pc:sldMk cId="1571120294" sldId="318"/>
            <ac:spMk id="20" creationId="{5550BBB5-D515-DD41-8A5A-4D6377C80750}"/>
          </ac:spMkLst>
        </pc:spChg>
      </pc:sldChg>
      <pc:sldChg chg="modSp add ord replId">
        <pc:chgData name="Sada, Mohammad Firas" userId="S::mfsada@ucsd.edu::0c77de16-92e4-4df4-b40d-9c7bf5554b40" providerId="AD" clId="Web-{6510C370-2319-C51A-B8AB-817D93CF6767}" dt="2025-01-28T04:51:03.705" v="512" actId="20577"/>
        <pc:sldMkLst>
          <pc:docMk/>
          <pc:sldMk cId="1621542121" sldId="319"/>
        </pc:sldMkLst>
        <pc:spChg chg="mod">
          <ac:chgData name="Sada, Mohammad Firas" userId="S::mfsada@ucsd.edu::0c77de16-92e4-4df4-b40d-9c7bf5554b40" providerId="AD" clId="Web-{6510C370-2319-C51A-B8AB-817D93CF6767}" dt="2025-01-28T04:50:13.748" v="482" actId="20577"/>
          <ac:spMkLst>
            <pc:docMk/>
            <pc:sldMk cId="1621542121" sldId="319"/>
            <ac:spMk id="22" creationId="{581D316D-B974-3907-F0C1-A7DB5DAA84F5}"/>
          </ac:spMkLst>
        </pc:spChg>
        <pc:spChg chg="mod">
          <ac:chgData name="Sada, Mohammad Firas" userId="S::mfsada@ucsd.edu::0c77de16-92e4-4df4-b40d-9c7bf5554b40" providerId="AD" clId="Web-{6510C370-2319-C51A-B8AB-817D93CF6767}" dt="2025-01-28T04:51:03.705" v="512" actId="20577"/>
          <ac:spMkLst>
            <pc:docMk/>
            <pc:sldMk cId="1621542121" sldId="319"/>
            <ac:spMk id="24" creationId="{3AFC6869-76A3-B28D-DEC0-6F784FE7251E}"/>
          </ac:spMkLst>
        </pc:spChg>
      </pc:sldChg>
      <pc:sldChg chg="new del">
        <pc:chgData name="Sada, Mohammad Firas" userId="S::mfsada@ucsd.edu::0c77de16-92e4-4df4-b40d-9c7bf5554b40" providerId="AD" clId="Web-{6510C370-2319-C51A-B8AB-817D93CF6767}" dt="2025-01-28T05:27:16.808" v="514"/>
        <pc:sldMkLst>
          <pc:docMk/>
          <pc:sldMk cId="2353137850" sldId="320"/>
        </pc:sldMkLst>
      </pc:sldChg>
      <pc:sldChg chg="add replId">
        <pc:chgData name="Sada, Mohammad Firas" userId="S::mfsada@ucsd.edu::0c77de16-92e4-4df4-b40d-9c7bf5554b40" providerId="AD" clId="Web-{6510C370-2319-C51A-B8AB-817D93CF6767}" dt="2025-01-28T05:27:20.262" v="515"/>
        <pc:sldMkLst>
          <pc:docMk/>
          <pc:sldMk cId="4020360542" sldId="320"/>
        </pc:sldMkLst>
      </pc:sldChg>
      <pc:sldChg chg="addSp delSp modSp add del replId">
        <pc:chgData name="Sada, Mohammad Firas" userId="S::mfsada@ucsd.edu::0c77de16-92e4-4df4-b40d-9c7bf5554b40" providerId="AD" clId="Web-{6510C370-2319-C51A-B8AB-817D93CF6767}" dt="2025-01-28T06:01:35.710" v="654"/>
        <pc:sldMkLst>
          <pc:docMk/>
          <pc:sldMk cId="665762370" sldId="321"/>
        </pc:sldMkLst>
        <pc:spChg chg="add del mod">
          <ac:chgData name="Sada, Mohammad Firas" userId="S::mfsada@ucsd.edu::0c77de16-92e4-4df4-b40d-9c7bf5554b40" providerId="AD" clId="Web-{6510C370-2319-C51A-B8AB-817D93CF6767}" dt="2025-01-28T05:58:36.329" v="653" actId="20577"/>
          <ac:spMkLst>
            <pc:docMk/>
            <pc:sldMk cId="665762370" sldId="321"/>
            <ac:spMk id="5" creationId="{2EA7DCBD-E21C-AC6D-A360-E1B447C705A8}"/>
          </ac:spMkLst>
        </pc:spChg>
        <pc:spChg chg="mod">
          <ac:chgData name="Sada, Mohammad Firas" userId="S::mfsada@ucsd.edu::0c77de16-92e4-4df4-b40d-9c7bf5554b40" providerId="AD" clId="Web-{6510C370-2319-C51A-B8AB-817D93CF6767}" dt="2025-01-28T05:53:17.052" v="538" actId="20577"/>
          <ac:spMkLst>
            <pc:docMk/>
            <pc:sldMk cId="665762370" sldId="321"/>
            <ac:spMk id="22" creationId="{B4F5FE18-4E77-A64B-1F58-E4E704ED6CC7}"/>
          </ac:spMkLst>
        </pc:spChg>
        <pc:spChg chg="del">
          <ac:chgData name="Sada, Mohammad Firas" userId="S::mfsada@ucsd.edu::0c77de16-92e4-4df4-b40d-9c7bf5554b40" providerId="AD" clId="Web-{6510C370-2319-C51A-B8AB-817D93CF6767}" dt="2025-01-28T05:53:20.630" v="539"/>
          <ac:spMkLst>
            <pc:docMk/>
            <pc:sldMk cId="665762370" sldId="321"/>
            <ac:spMk id="24" creationId="{7DE51D2E-5A31-71A4-54F5-D2F71C842A01}"/>
          </ac:spMkLst>
        </pc:spChg>
        <pc:graphicFrameChg chg="add del mod">
          <ac:chgData name="Sada, Mohammad Firas" userId="S::mfsada@ucsd.edu::0c77de16-92e4-4df4-b40d-9c7bf5554b40" providerId="AD" clId="Web-{6510C370-2319-C51A-B8AB-817D93CF6767}" dt="2025-01-28T05:55:34.244" v="564"/>
          <ac:graphicFrameMkLst>
            <pc:docMk/>
            <pc:sldMk cId="665762370" sldId="321"/>
            <ac:graphicFrameMk id="9" creationId="{51328688-9398-98A4-1462-FEDC2578DD93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5:34.244" v="563"/>
          <ac:graphicFrameMkLst>
            <pc:docMk/>
            <pc:sldMk cId="665762370" sldId="321"/>
            <ac:graphicFrameMk id="11" creationId="{1F805ED3-541C-241F-13DE-98C1E9E50AF2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5:34.244" v="562"/>
          <ac:graphicFrameMkLst>
            <pc:docMk/>
            <pc:sldMk cId="665762370" sldId="321"/>
            <ac:graphicFrameMk id="13" creationId="{BAEB4C56-907C-08E0-B414-701F134849B4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5:34.244" v="561"/>
          <ac:graphicFrameMkLst>
            <pc:docMk/>
            <pc:sldMk cId="665762370" sldId="321"/>
            <ac:graphicFrameMk id="16" creationId="{15EE2815-ACF3-9F67-CC03-FB9461077EE9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5:34.244" v="560"/>
          <ac:graphicFrameMkLst>
            <pc:docMk/>
            <pc:sldMk cId="665762370" sldId="321"/>
            <ac:graphicFrameMk id="19" creationId="{8B490039-58FB-D69E-0EB2-FCCF110AE67E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5:34.244" v="559"/>
          <ac:graphicFrameMkLst>
            <pc:docMk/>
            <pc:sldMk cId="665762370" sldId="321"/>
            <ac:graphicFrameMk id="21" creationId="{B24BD7A3-C81B-CF5F-0C73-951FEF6B2D9B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5:34.244" v="558"/>
          <ac:graphicFrameMkLst>
            <pc:docMk/>
            <pc:sldMk cId="665762370" sldId="321"/>
            <ac:graphicFrameMk id="25" creationId="{DAB9329D-A017-A0AD-CC02-1442E7AB5017}"/>
          </ac:graphicFrameMkLst>
        </pc:graphicFrameChg>
        <pc:graphicFrameChg chg="add del mod modGraphic">
          <ac:chgData name="Sada, Mohammad Firas" userId="S::mfsada@ucsd.edu::0c77de16-92e4-4df4-b40d-9c7bf5554b40" providerId="AD" clId="Web-{6510C370-2319-C51A-B8AB-817D93CF6767}" dt="2025-01-28T05:55:34.244" v="557"/>
          <ac:graphicFrameMkLst>
            <pc:docMk/>
            <pc:sldMk cId="665762370" sldId="321"/>
            <ac:graphicFrameMk id="27" creationId="{B0877A75-4CA4-4CB1-3109-43C2F9D64CCC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5:34.244" v="556"/>
          <ac:graphicFrameMkLst>
            <pc:docMk/>
            <pc:sldMk cId="665762370" sldId="321"/>
            <ac:graphicFrameMk id="29" creationId="{2137D034-3E91-F4A6-1EF2-35AC1CC4F125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5:45.042" v="586"/>
          <ac:graphicFrameMkLst>
            <pc:docMk/>
            <pc:sldMk cId="665762370" sldId="321"/>
            <ac:graphicFrameMk id="31" creationId="{5D17DBB2-2F57-4147-A637-F49CB342460C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5:45.042" v="585"/>
          <ac:graphicFrameMkLst>
            <pc:docMk/>
            <pc:sldMk cId="665762370" sldId="321"/>
            <ac:graphicFrameMk id="33" creationId="{960980C1-5DE4-FFC6-21AA-1A3A97A3FDF5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5:45.042" v="584"/>
          <ac:graphicFrameMkLst>
            <pc:docMk/>
            <pc:sldMk cId="665762370" sldId="321"/>
            <ac:graphicFrameMk id="35" creationId="{C52BF316-13C5-E2E5-8C01-2A597CCE474C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5:45.042" v="583"/>
          <ac:graphicFrameMkLst>
            <pc:docMk/>
            <pc:sldMk cId="665762370" sldId="321"/>
            <ac:graphicFrameMk id="37" creationId="{4F46AD29-8372-D3F8-4918-9350648CF5BE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5:45.042" v="582"/>
          <ac:graphicFrameMkLst>
            <pc:docMk/>
            <pc:sldMk cId="665762370" sldId="321"/>
            <ac:graphicFrameMk id="39" creationId="{3A975492-168A-E01F-CF8F-4756239C7E47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5:45.026" v="581"/>
          <ac:graphicFrameMkLst>
            <pc:docMk/>
            <pc:sldMk cId="665762370" sldId="321"/>
            <ac:graphicFrameMk id="41" creationId="{A3F2D879-B5D7-1145-7B2F-FF669B1A7975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5:45.026" v="580"/>
          <ac:graphicFrameMkLst>
            <pc:docMk/>
            <pc:sldMk cId="665762370" sldId="321"/>
            <ac:graphicFrameMk id="43" creationId="{C786FE41-2969-13EF-7FE2-EDC01C94C837}"/>
          </ac:graphicFrameMkLst>
        </pc:graphicFrameChg>
        <pc:graphicFrameChg chg="add del mod modGraphic">
          <ac:chgData name="Sada, Mohammad Firas" userId="S::mfsada@ucsd.edu::0c77de16-92e4-4df4-b40d-9c7bf5554b40" providerId="AD" clId="Web-{6510C370-2319-C51A-B8AB-817D93CF6767}" dt="2025-01-28T05:55:45.026" v="579"/>
          <ac:graphicFrameMkLst>
            <pc:docMk/>
            <pc:sldMk cId="665762370" sldId="321"/>
            <ac:graphicFrameMk id="45" creationId="{08F755B4-196E-6E29-AC2D-D04DD97DB652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5:45.026" v="578"/>
          <ac:graphicFrameMkLst>
            <pc:docMk/>
            <pc:sldMk cId="665762370" sldId="321"/>
            <ac:graphicFrameMk id="47" creationId="{2F77016E-5BAB-611E-B098-B6B732E0A1BB}"/>
          </ac:graphicFrameMkLst>
        </pc:graphicFrameChg>
        <pc:graphicFrameChg chg="add del mod modGraphic">
          <ac:chgData name="Sada, Mohammad Firas" userId="S::mfsada@ucsd.edu::0c77de16-92e4-4df4-b40d-9c7bf5554b40" providerId="AD" clId="Web-{6510C370-2319-C51A-B8AB-817D93CF6767}" dt="2025-01-28T05:57:52.781" v="639"/>
          <ac:graphicFrameMkLst>
            <pc:docMk/>
            <pc:sldMk cId="665762370" sldId="321"/>
            <ac:graphicFrameMk id="48" creationId="{E6CDB24A-2427-9B16-0062-FB61CEE4662C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6:48.231" v="613"/>
          <ac:graphicFrameMkLst>
            <pc:docMk/>
            <pc:sldMk cId="665762370" sldId="321"/>
            <ac:graphicFrameMk id="50" creationId="{6031C7D2-8653-AD59-EBA7-F9EE93121410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6:48.231" v="612"/>
          <ac:graphicFrameMkLst>
            <pc:docMk/>
            <pc:sldMk cId="665762370" sldId="321"/>
            <ac:graphicFrameMk id="52" creationId="{1174B16D-78EE-E832-AC8D-B9349D77790B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6:48.231" v="611"/>
          <ac:graphicFrameMkLst>
            <pc:docMk/>
            <pc:sldMk cId="665762370" sldId="321"/>
            <ac:graphicFrameMk id="54" creationId="{DFD2ABBF-5AEE-BF0E-7420-74A842FE1EDE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6:48.231" v="610"/>
          <ac:graphicFrameMkLst>
            <pc:docMk/>
            <pc:sldMk cId="665762370" sldId="321"/>
            <ac:graphicFrameMk id="56" creationId="{62DB929F-1C9A-D463-DD83-8F6DCD714DD7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6:48.231" v="609"/>
          <ac:graphicFrameMkLst>
            <pc:docMk/>
            <pc:sldMk cId="665762370" sldId="321"/>
            <ac:graphicFrameMk id="58" creationId="{0F25EFF9-2D5A-F518-6F75-2344780081AC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6:48.231" v="608"/>
          <ac:graphicFrameMkLst>
            <pc:docMk/>
            <pc:sldMk cId="665762370" sldId="321"/>
            <ac:graphicFrameMk id="60" creationId="{7F1990F8-002B-34B2-B617-12E00ED92C9E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6:48.231" v="607"/>
          <ac:graphicFrameMkLst>
            <pc:docMk/>
            <pc:sldMk cId="665762370" sldId="321"/>
            <ac:graphicFrameMk id="62" creationId="{56B4FA1E-9542-5CB3-EAAB-5D2C95225A5D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6:48.231" v="606"/>
          <ac:graphicFrameMkLst>
            <pc:docMk/>
            <pc:sldMk cId="665762370" sldId="321"/>
            <ac:graphicFrameMk id="64" creationId="{F05583DC-5E24-46C4-4A10-4A52ED214408}"/>
          </ac:graphicFrameMkLst>
        </pc:graphicFrameChg>
        <pc:graphicFrameChg chg="add del mod">
          <ac:chgData name="Sada, Mohammad Firas" userId="S::mfsada@ucsd.edu::0c77de16-92e4-4df4-b40d-9c7bf5554b40" providerId="AD" clId="Web-{6510C370-2319-C51A-B8AB-817D93CF6767}" dt="2025-01-28T05:56:48.231" v="605"/>
          <ac:graphicFrameMkLst>
            <pc:docMk/>
            <pc:sldMk cId="665762370" sldId="321"/>
            <ac:graphicFrameMk id="66" creationId="{E3A312B6-F16D-9A32-FA11-1D33C0B28375}"/>
          </ac:graphicFrameMkLst>
        </pc:graphicFrameChg>
        <pc:picChg chg="add mod">
          <ac:chgData name="Sada, Mohammad Firas" userId="S::mfsada@ucsd.edu::0c77de16-92e4-4df4-b40d-9c7bf5554b40" providerId="AD" clId="Web-{6510C370-2319-C51A-B8AB-817D93CF6767}" dt="2025-01-28T05:55:13.900" v="544" actId="1076"/>
          <ac:picMkLst>
            <pc:docMk/>
            <pc:sldMk cId="665762370" sldId="321"/>
            <ac:picMk id="7" creationId="{71EE75A4-424D-A7E7-8A4D-25E3EE0B7FED}"/>
          </ac:picMkLst>
        </pc:picChg>
      </pc:sldChg>
    </pc:docChg>
  </pc:docChgLst>
  <pc:docChgLst>
    <pc:chgData name="Sada, Mohammad Firas" userId="S::mfsada@ucsd.edu::0c77de16-92e4-4df4-b40d-9c7bf5554b40" providerId="AD" clId="Web-{68D54333-6125-2BED-9F52-E07CA8B5FB18}"/>
    <pc:docChg chg="modSld">
      <pc:chgData name="Sada, Mohammad Firas" userId="S::mfsada@ucsd.edu::0c77de16-92e4-4df4-b40d-9c7bf5554b40" providerId="AD" clId="Web-{68D54333-6125-2BED-9F52-E07CA8B5FB18}" dt="2025-01-30T07:13:57.464" v="54" actId="20577"/>
      <pc:docMkLst>
        <pc:docMk/>
      </pc:docMkLst>
      <pc:sldChg chg="modSp">
        <pc:chgData name="Sada, Mohammad Firas" userId="S::mfsada@ucsd.edu::0c77de16-92e4-4df4-b40d-9c7bf5554b40" providerId="AD" clId="Web-{68D54333-6125-2BED-9F52-E07CA8B5FB18}" dt="2025-01-30T07:13:57.464" v="54" actId="20577"/>
        <pc:sldMkLst>
          <pc:docMk/>
          <pc:sldMk cId="270046345" sldId="323"/>
        </pc:sldMkLst>
        <pc:spChg chg="mod">
          <ac:chgData name="Sada, Mohammad Firas" userId="S::mfsada@ucsd.edu::0c77de16-92e4-4df4-b40d-9c7bf5554b40" providerId="AD" clId="Web-{68D54333-6125-2BED-9F52-E07CA8B5FB18}" dt="2025-01-30T07:13:57.464" v="54" actId="20577"/>
          <ac:spMkLst>
            <pc:docMk/>
            <pc:sldMk cId="270046345" sldId="323"/>
            <ac:spMk id="24" creationId="{273252E3-D1E1-5B5E-CE86-D33B3EB832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08850" y="715325"/>
            <a:ext cx="4834700" cy="35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25150" y="4530400"/>
            <a:ext cx="5801350" cy="429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725150" y="4530400"/>
            <a:ext cx="5801350" cy="4291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715963"/>
            <a:ext cx="6356350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6248520" y="409824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4"/>
          </p:nvPr>
        </p:nvSpPr>
        <p:spPr>
          <a:xfrm>
            <a:off x="8903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2"/>
          </p:nvPr>
        </p:nvSpPr>
        <p:spPr>
          <a:xfrm>
            <a:off x="800064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3"/>
          </p:nvPr>
        </p:nvSpPr>
        <p:spPr>
          <a:xfrm>
            <a:off x="975276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4"/>
          </p:nvPr>
        </p:nvSpPr>
        <p:spPr>
          <a:xfrm>
            <a:off x="624852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5"/>
          </p:nvPr>
        </p:nvSpPr>
        <p:spPr>
          <a:xfrm>
            <a:off x="800064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6"/>
          </p:nvPr>
        </p:nvSpPr>
        <p:spPr>
          <a:xfrm>
            <a:off x="975276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11409045" y="5952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1"/>
          </p:nvPr>
        </p:nvSpPr>
        <p:spPr>
          <a:xfrm>
            <a:off x="624852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6248520" y="365040"/>
            <a:ext cx="51811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24852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3"/>
          </p:nvPr>
        </p:nvSpPr>
        <p:spPr>
          <a:xfrm>
            <a:off x="8903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2"/>
          </p:nvPr>
        </p:nvSpPr>
        <p:spPr>
          <a:xfrm>
            <a:off x="6248520" y="409824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4"/>
          </p:nvPr>
        </p:nvSpPr>
        <p:spPr>
          <a:xfrm>
            <a:off x="8903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2"/>
          </p:nvPr>
        </p:nvSpPr>
        <p:spPr>
          <a:xfrm>
            <a:off x="800064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3"/>
          </p:nvPr>
        </p:nvSpPr>
        <p:spPr>
          <a:xfrm>
            <a:off x="975276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4"/>
          </p:nvPr>
        </p:nvSpPr>
        <p:spPr>
          <a:xfrm>
            <a:off x="624852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5"/>
          </p:nvPr>
        </p:nvSpPr>
        <p:spPr>
          <a:xfrm>
            <a:off x="800064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6"/>
          </p:nvPr>
        </p:nvSpPr>
        <p:spPr>
          <a:xfrm>
            <a:off x="975276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6248520" y="365040"/>
            <a:ext cx="51811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3"/>
          </p:nvPr>
        </p:nvSpPr>
        <p:spPr>
          <a:xfrm>
            <a:off x="8903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356520"/>
            <a:ext cx="12191760" cy="499680"/>
          </a:xfrm>
          <a:prstGeom prst="rect">
            <a:avLst/>
          </a:prstGeom>
          <a:solidFill>
            <a:srgbClr val="74767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820160" y="6507360"/>
            <a:ext cx="1067040" cy="21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44600" y="6440040"/>
            <a:ext cx="1827000" cy="33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16">
            <a:alphaModFix/>
          </a:blip>
          <a:srcRect b="122"/>
          <a:stretch/>
        </p:blipFill>
        <p:spPr>
          <a:xfrm>
            <a:off x="0" y="0"/>
            <a:ext cx="1219968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814680" y="6202080"/>
            <a:ext cx="1462680" cy="27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480" y="2286000"/>
            <a:ext cx="822600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820440" y="4981320"/>
            <a:ext cx="1767240" cy="75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9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0" y="6356520"/>
            <a:ext cx="12191760" cy="499680"/>
          </a:xfrm>
          <a:prstGeom prst="rect">
            <a:avLst/>
          </a:prstGeom>
          <a:solidFill>
            <a:srgbClr val="74767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820160" y="6507360"/>
            <a:ext cx="1067040" cy="21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44600" y="6440040"/>
            <a:ext cx="1827000" cy="33264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2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3" name="Google Shape;83;p14"/>
          <p:cNvGrpSpPr/>
          <p:nvPr/>
        </p:nvGrpSpPr>
        <p:grpSpPr>
          <a:xfrm>
            <a:off x="-46050" y="6354725"/>
            <a:ext cx="12283500" cy="564300"/>
            <a:chOff x="-46050" y="6354725"/>
            <a:chExt cx="12283500" cy="564300"/>
          </a:xfrm>
        </p:grpSpPr>
        <p:sp>
          <p:nvSpPr>
            <p:cNvPr id="84" name="Google Shape;84;p14"/>
            <p:cNvSpPr/>
            <p:nvPr/>
          </p:nvSpPr>
          <p:spPr>
            <a:xfrm>
              <a:off x="-46050" y="6354725"/>
              <a:ext cx="12283500" cy="564300"/>
            </a:xfrm>
            <a:prstGeom prst="rect">
              <a:avLst/>
            </a:prstGeom>
            <a:solidFill>
              <a:srgbClr val="747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5" name="Google Shape;85;p14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11033650" y="6422058"/>
              <a:ext cx="924575" cy="387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4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213800" y="6486053"/>
              <a:ext cx="1412250" cy="2599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ocs.nrp.ai/userdocs/fpgas/esnet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/>
        </p:nvSpPr>
        <p:spPr>
          <a:xfrm>
            <a:off x="609480" y="1895929"/>
            <a:ext cx="10303356" cy="2586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eko SemiBold"/>
                <a:ea typeface="Open Sans"/>
                <a:cs typeface="Teko SemiBold"/>
                <a:sym typeface="Teko SemiBold"/>
              </a:rPr>
              <a:t>Advanced Technology session:</a:t>
            </a:r>
            <a:endParaRPr lang="en-US" sz="3600">
              <a:ea typeface="Open Sans"/>
            </a:endParaRPr>
          </a:p>
          <a:p>
            <a:r>
              <a:rPr lang="en-US" sz="4800" b="1" dirty="0">
                <a:solidFill>
                  <a:srgbClr val="FFFFFF"/>
                </a:solidFill>
                <a:latin typeface="Teko SemiBold"/>
                <a:ea typeface="Open Sans"/>
                <a:cs typeface="Teko SemiBold"/>
                <a:sym typeface="Teko SemiBold"/>
              </a:rPr>
              <a:t>New </a:t>
            </a:r>
            <a:r>
              <a:rPr lang="en-US" sz="4800" b="1" dirty="0">
                <a:solidFill>
                  <a:schemeClr val="accent4"/>
                </a:solidFill>
                <a:latin typeface="Teko SemiBold"/>
                <a:ea typeface="Open Sans"/>
                <a:cs typeface="Teko SemiBold"/>
                <a:sym typeface="Teko SemiBold"/>
              </a:rPr>
              <a:t>Compute </a:t>
            </a:r>
            <a:r>
              <a:rPr lang="en-US" sz="4800" b="1" dirty="0">
                <a:solidFill>
                  <a:srgbClr val="FFFFFF"/>
                </a:solidFill>
                <a:latin typeface="Teko SemiBold"/>
                <a:ea typeface="Open Sans"/>
                <a:cs typeface="Teko SemiBold"/>
                <a:sym typeface="Teko SemiBold"/>
              </a:rPr>
              <a:t>Architectures</a:t>
            </a:r>
            <a:br>
              <a:rPr lang="en-US" sz="4800" b="1" dirty="0">
                <a:solidFill>
                  <a:srgbClr val="FFFFFF"/>
                </a:solidFill>
                <a:latin typeface="Teko SemiBold"/>
                <a:ea typeface="Open Sans"/>
                <a:cs typeface="Teko SemiBold"/>
                <a:sym typeface="Teko SemiBold"/>
              </a:rPr>
            </a:br>
            <a:r>
              <a:rPr lang="en-US" sz="4800" b="1" dirty="0">
                <a:solidFill>
                  <a:srgbClr val="FFFFFF"/>
                </a:solidFill>
                <a:latin typeface="Teko SemiBold"/>
                <a:ea typeface="Open Sans"/>
                <a:cs typeface="Teko SemiBold"/>
                <a:sym typeface="Teko SemiBold"/>
              </a:rPr>
              <a:t>&amp; </a:t>
            </a:r>
            <a:r>
              <a:rPr lang="en-US" sz="4800" b="1" dirty="0">
                <a:solidFill>
                  <a:schemeClr val="accent4"/>
                </a:solidFill>
                <a:latin typeface="Teko SemiBold"/>
                <a:ea typeface="Open Sans"/>
                <a:cs typeface="Teko SemiBold"/>
                <a:sym typeface="Teko SemiBold"/>
              </a:rPr>
              <a:t>FPGA </a:t>
            </a:r>
            <a:r>
              <a:rPr lang="en-US" sz="4800" b="1" dirty="0">
                <a:solidFill>
                  <a:srgbClr val="FFFFFF"/>
                </a:solidFill>
                <a:latin typeface="Teko SemiBold"/>
                <a:ea typeface="Open Sans"/>
                <a:cs typeface="Teko SemiBold"/>
                <a:sym typeface="Teko SemiBold"/>
              </a:rPr>
              <a:t>Software Environments on NRP</a:t>
            </a:r>
            <a:endParaRPr lang="en-US" sz="4800" dirty="0"/>
          </a:p>
        </p:txBody>
      </p:sp>
      <p:sp>
        <p:nvSpPr>
          <p:cNvPr id="156" name="Google Shape;156;p28"/>
          <p:cNvSpPr txBox="1"/>
          <p:nvPr/>
        </p:nvSpPr>
        <p:spPr>
          <a:xfrm>
            <a:off x="609480" y="4414583"/>
            <a:ext cx="8226000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">
              <a:lnSpc>
                <a:spcPct val="95000"/>
              </a:lnSpc>
            </a:pPr>
            <a:r>
              <a:rPr lang="en-US" sz="2800" b="1" dirty="0">
                <a:solidFill>
                  <a:schemeClr val="accent4"/>
                </a:solidFill>
                <a:latin typeface="Teko SemiBold"/>
                <a:ea typeface="Source Sans 3"/>
                <a:cs typeface="Teko SemiBold"/>
                <a:sym typeface="Source Sans 3"/>
              </a:rPr>
              <a:t>Mohammad Sada</a:t>
            </a:r>
            <a:endParaRPr lang="en-US" sz="2800" b="1" dirty="0">
              <a:solidFill>
                <a:schemeClr val="accent4"/>
              </a:solidFill>
              <a:latin typeface="Teko SemiBold"/>
              <a:cs typeface="Teko SemiBold"/>
            </a:endParaRPr>
          </a:p>
          <a:p>
            <a:pPr marL="17780">
              <a:lnSpc>
                <a:spcPct val="95000"/>
              </a:lnSpc>
              <a:buSzPts val="1100"/>
            </a:pPr>
            <a:endParaRPr lang="en-US" sz="2400" b="1" dirty="0">
              <a:solidFill>
                <a:schemeClr val="lt1"/>
              </a:solidFill>
              <a:latin typeface="Source Sans 3"/>
              <a:ea typeface="Teko"/>
              <a:cs typeface="Teko"/>
            </a:endParaRPr>
          </a:p>
          <a:p>
            <a:pPr marL="17780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  <a:latin typeface="Teko"/>
                <a:cs typeface="Teko"/>
              </a:rPr>
              <a:t>Sixth National Research Platform (</a:t>
            </a:r>
            <a:r>
              <a:rPr lang="en-US" sz="2400" b="1" dirty="0">
                <a:solidFill>
                  <a:schemeClr val="accent4"/>
                </a:solidFill>
                <a:latin typeface="Teko"/>
                <a:cs typeface="Teko"/>
              </a:rPr>
              <a:t>6NRP</a:t>
            </a:r>
            <a:r>
              <a:rPr lang="en-US" sz="2400" b="1" dirty="0">
                <a:solidFill>
                  <a:schemeClr val="bg1"/>
                </a:solidFill>
                <a:latin typeface="Teko"/>
                <a:cs typeface="Teko"/>
              </a:rPr>
              <a:t>) Workshop</a:t>
            </a:r>
            <a:endParaRPr lang="en-US" b="1" dirty="0">
              <a:solidFill>
                <a:schemeClr val="bg1"/>
              </a:solidFill>
              <a:latin typeface="Teko"/>
              <a:cs typeface="Teko"/>
            </a:endParaRPr>
          </a:p>
          <a:p>
            <a:pPr marL="17780">
              <a:lnSpc>
                <a:spcPct val="95000"/>
              </a:lnSpc>
              <a:buSzPts val="1100"/>
            </a:pPr>
            <a:r>
              <a:rPr lang="en-US" sz="2400" b="1" dirty="0">
                <a:solidFill>
                  <a:schemeClr val="bg1"/>
                </a:solidFill>
                <a:latin typeface="Teko"/>
                <a:ea typeface="Teko"/>
                <a:cs typeface="Teko"/>
              </a:rPr>
              <a:t>San Diego Supercomputer Center</a:t>
            </a:r>
            <a:endParaRPr lang="en-US" dirty="0">
              <a:solidFill>
                <a:schemeClr val="bg1"/>
              </a:solidFill>
            </a:endParaRPr>
          </a:p>
          <a:p>
            <a:pPr marL="17780">
              <a:lnSpc>
                <a:spcPct val="95000"/>
              </a:lnSpc>
              <a:buSzPts val="1100"/>
            </a:pPr>
            <a:r>
              <a:rPr lang="en-US" sz="2400" b="1" dirty="0">
                <a:solidFill>
                  <a:schemeClr val="bg1"/>
                </a:solidFill>
                <a:latin typeface="Teko"/>
                <a:ea typeface="Teko"/>
                <a:cs typeface="Teko"/>
                <a:sym typeface="Teko"/>
              </a:rPr>
              <a:t>January 30th, 2025</a:t>
            </a:r>
            <a:endParaRPr sz="2400" b="1" dirty="0">
              <a:solidFill>
                <a:schemeClr val="bg1"/>
              </a:solidFill>
              <a:latin typeface="Teko"/>
              <a:ea typeface="Teko"/>
              <a:cs typeface="Teko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3415" y="235181"/>
            <a:ext cx="5240392" cy="14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4700" y="4445464"/>
            <a:ext cx="1412250" cy="25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BECAF-EE80-F69C-3458-38546CE5C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616891-5B21-550F-4668-ADE7EB2760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548048-1F32-100D-E166-41602E455A04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154B7C88-BDA4-8754-8C04-92F6312E652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FB2BAECD-EB8C-C8B3-B7A2-6D9928365A8D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440B884A-0B3F-960F-55CE-2ABE2D6A7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109D175F-25A3-3A20-D8E0-E94C17FA6E02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Coder</a:t>
            </a:r>
            <a:endParaRPr lang="en-US" sz="5400" dirty="0"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A380CFA9-E9B6-8294-E3B3-289E997F6D99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C000"/>
                </a:solidFill>
                <a:latin typeface="Teko SemiBold"/>
                <a:cs typeface="Teko SemiBold"/>
              </a:rPr>
              <a:t>Coder is a web service (coder.nrp-nautilus.io)</a:t>
            </a:r>
          </a:p>
        </p:txBody>
      </p:sp>
      <p:pic>
        <p:nvPicPr>
          <p:cNvPr id="3" name="Picture 2" descr="A screenshot of a login form&#10;&#10;AI-generated content may be incorrect.">
            <a:extLst>
              <a:ext uri="{FF2B5EF4-FFF2-40B4-BE49-F238E27FC236}">
                <a16:creationId xmlns:a16="http://schemas.microsoft.com/office/drawing/2014/main" id="{15C951DA-2FCF-88F8-611E-1DF1B0BBE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54" y="2573564"/>
            <a:ext cx="2386693" cy="3243943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D4A0652-AD68-70B2-5E2C-6CE115492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971" y="2408665"/>
            <a:ext cx="5783325" cy="356800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7CEF787-6FCE-875F-D1C6-15A02BD6ACF7}"/>
              </a:ext>
            </a:extLst>
          </p:cNvPr>
          <p:cNvSpPr/>
          <p:nvPr/>
        </p:nvSpPr>
        <p:spPr>
          <a:xfrm>
            <a:off x="3532908" y="3523013"/>
            <a:ext cx="1316181" cy="8312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54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83545-1EF0-42BF-5387-C488A4E39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1EC5C-ED3C-6239-962C-8DDF0AF27F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6BBB33-EACA-2B74-8D19-E7589704F1E7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0494FCFB-5D3C-E798-81D0-2F44F61F8FB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D19EC756-4894-32B3-E0FA-C8D00FAB25D0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516D0E5A-B688-E063-6F12-52614C84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0D37A54E-823B-B6A1-1D77-21FA55DF6248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Coder</a:t>
            </a:r>
            <a:endParaRPr lang="en-US" sz="5400" dirty="0">
              <a:latin typeface="Teko SemiBold"/>
              <a:cs typeface="Teko SemiBold"/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E5BA410-2C5B-24AA-3223-E5C728FFD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499" y="163286"/>
            <a:ext cx="6338431" cy="654050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06E6BD-FD5D-E9C7-3947-4147526F1117}"/>
              </a:ext>
            </a:extLst>
          </p:cNvPr>
          <p:cNvCxnSpPr/>
          <p:nvPr/>
        </p:nvCxnSpPr>
        <p:spPr>
          <a:xfrm>
            <a:off x="4354286" y="1791194"/>
            <a:ext cx="1217220" cy="9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68A919-46EA-45F1-E2AE-267404C0958A}"/>
              </a:ext>
            </a:extLst>
          </p:cNvPr>
          <p:cNvCxnSpPr>
            <a:cxnSpLocks/>
          </p:cNvCxnSpPr>
          <p:nvPr/>
        </p:nvCxnSpPr>
        <p:spPr>
          <a:xfrm>
            <a:off x="4354285" y="3160979"/>
            <a:ext cx="1217220" cy="9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311;p44">
            <a:extLst>
              <a:ext uri="{FF2B5EF4-FFF2-40B4-BE49-F238E27FC236}">
                <a16:creationId xmlns:a16="http://schemas.microsoft.com/office/drawing/2014/main" id="{79507E80-51A6-1F30-10C0-150640CDB687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  <a:t>Workspace </a:t>
            </a:r>
            <a:r>
              <a:rPr lang="en-US" sz="2000" b="1" dirty="0">
                <a:solidFill>
                  <a:schemeClr val="bg1"/>
                </a:solidFill>
                <a:latin typeface="Teko SemiBold"/>
                <a:cs typeface="Teko SemiBold"/>
              </a:rPr>
              <a:t>= </a:t>
            </a:r>
            <a: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  <a:t>Personal Pod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  <a:t>Template </a:t>
            </a:r>
            <a:r>
              <a:rPr lang="en-US" sz="2000" b="1" dirty="0">
                <a:solidFill>
                  <a:schemeClr val="bg1"/>
                </a:solidFill>
                <a:latin typeface="Teko SemiBold"/>
                <a:cs typeface="Teko SemiBold"/>
              </a:rPr>
              <a:t>= </a:t>
            </a:r>
            <a:r>
              <a:rPr lang="en-US" sz="2000" b="1" dirty="0">
                <a:solidFill>
                  <a:schemeClr val="accent4"/>
                </a:solidFill>
                <a:latin typeface="Teko SemiBold"/>
                <a:cs typeface="Teko SemiBold"/>
              </a:rPr>
              <a:t>Image</a:t>
            </a:r>
            <a: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eko SemiBold"/>
                <a:cs typeface="Teko SemiBold"/>
              </a:rPr>
              <a:t>+ </a:t>
            </a:r>
            <a: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  <a:t>Config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FFC000"/>
              </a:solidFill>
              <a:latin typeface="Teko SemiBold"/>
              <a:cs typeface="Teko SemiBold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  <a:t>U55C FPGA Vitis Workflow</a:t>
            </a:r>
          </a:p>
          <a:p>
            <a:pPr>
              <a:lnSpc>
                <a:spcPct val="150000"/>
              </a:lnSpc>
            </a:pPr>
            <a:r>
              <a:rPr lang="en-US" sz="2000" b="1" err="1">
                <a:solidFill>
                  <a:srgbClr val="FFC000"/>
                </a:solidFill>
                <a:latin typeface="Teko SemiBold"/>
                <a:cs typeface="Teko SemiBold"/>
              </a:rPr>
              <a:t>ESnet</a:t>
            </a:r>
            <a: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  <a:t> FPGA SmartNICs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eko SemiBold"/>
                <a:cs typeface="Teko SemiBold"/>
              </a:rPr>
              <a:t>Come preloaded with: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eko SemiBold"/>
                <a:cs typeface="Teko SemiBold"/>
              </a:rPr>
              <a:t>1- Xilinx Runtime Tools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eko SemiBold"/>
                <a:cs typeface="Teko SemiBold"/>
              </a:rPr>
              <a:t>2- Configuration to point to license server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eko SemiBold"/>
                <a:cs typeface="Teko SemiBold"/>
              </a:rPr>
              <a:t>3- Xilinx Tools (</a:t>
            </a:r>
            <a:r>
              <a:rPr lang="en-US" sz="2000" b="1" err="1">
                <a:solidFill>
                  <a:schemeClr val="bg1"/>
                </a:solidFill>
                <a:latin typeface="Teko SemiBold"/>
                <a:cs typeface="Teko SemiBold"/>
              </a:rPr>
              <a:t>Vivado</a:t>
            </a:r>
            <a:r>
              <a:rPr lang="en-US" sz="2000" b="1" dirty="0">
                <a:solidFill>
                  <a:schemeClr val="bg1"/>
                </a:solidFill>
                <a:latin typeface="Teko SemiBold"/>
                <a:cs typeface="Teko SemiBold"/>
              </a:rPr>
              <a:t>, Vitis, </a:t>
            </a:r>
            <a:r>
              <a:rPr lang="en-US" sz="2000" b="1" err="1">
                <a:solidFill>
                  <a:schemeClr val="bg1"/>
                </a:solidFill>
                <a:latin typeface="Teko SemiBold"/>
                <a:cs typeface="Teko SemiBold"/>
              </a:rPr>
              <a:t>Vitis_HLS</a:t>
            </a:r>
            <a:r>
              <a:rPr lang="en-US" sz="2000" b="1" dirty="0">
                <a:solidFill>
                  <a:schemeClr val="bg1"/>
                </a:solidFill>
                <a:latin typeface="Teko SemiBold"/>
                <a:cs typeface="Teko SemiBold"/>
              </a:rPr>
              <a:t>...)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eko SemiBold"/>
                <a:cs typeface="Teko SemiBold"/>
              </a:rPr>
              <a:t>4- Requests for Hardware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FFC000"/>
              </a:solidFill>
              <a:latin typeface="Teko SemiBold"/>
              <a:cs typeface="Tek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208046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0ABD0-85B3-8A53-9550-A2DC245A4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1A2183-F538-393D-9742-DC26D72929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35A405-75AF-A03C-AA86-9E14FF7F1BBB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D2ABC874-929B-C18B-641F-40E6512314B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042EE2DC-28BE-FE1B-0246-2C88DD6E8E10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7CA40EAD-B7CF-933C-2652-A058DD7D8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627B94AF-A32F-F236-C3F4-11A8856975CC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Coder</a:t>
            </a:r>
            <a:endParaRPr lang="en-US" sz="5400" dirty="0">
              <a:latin typeface="Teko SemiBold"/>
              <a:cs typeface="Teko SemiBold"/>
            </a:endParaRPr>
          </a:p>
        </p:txBody>
      </p:sp>
      <p:sp>
        <p:nvSpPr>
          <p:cNvPr id="5" name="Google Shape;311;p44">
            <a:extLst>
              <a:ext uri="{FF2B5EF4-FFF2-40B4-BE49-F238E27FC236}">
                <a16:creationId xmlns:a16="http://schemas.microsoft.com/office/drawing/2014/main" id="{44DFA033-66ED-8C14-24CD-CFD716880E27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  <a:t>Features: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  <a:t>1- Custom Kubernetes Workflows with Terraform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  <a:t>(Pods, Deployments, VMs...)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  <a:t>2- Remote Desktop in Browser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  <a:t>3- VS Code Desktop AND in Browser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  <a:t>4- Terminal in Browser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  <a:t>5- Persistent Personal SSH Key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  <a:t>6- Apps!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E36E542-E832-A493-1311-40D413F3A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707" y="391658"/>
            <a:ext cx="3888015" cy="903968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4BB0BB7-FBCD-7BC6-C3FD-633BC7FFD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5786" y="129495"/>
            <a:ext cx="3220358" cy="2435225"/>
          </a:xfrm>
          <a:prstGeom prst="rect">
            <a:avLst/>
          </a:prstGeom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3C711F-2569-D7F1-3FD0-4D8E5E7ED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3782" y="2676071"/>
            <a:ext cx="3211365" cy="2576287"/>
          </a:xfrm>
          <a:prstGeom prst="rect">
            <a:avLst/>
          </a:prstGeom>
        </p:spPr>
      </p:pic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AFD8428-7491-BD22-0AB5-5B9529FF8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1000" y="1626281"/>
            <a:ext cx="3274786" cy="2453367"/>
          </a:xfrm>
          <a:prstGeom prst="rect">
            <a:avLst/>
          </a:prstGeom>
        </p:spPr>
      </p:pic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AA2A6BB-8A25-5AC0-677D-0EA4839C2C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4084638"/>
            <a:ext cx="2766787" cy="20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52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58C10-B52C-8233-2EA6-E09568179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5BE38-D14D-EF8B-FA68-1CD03CC3E1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FE7A05-4BAD-BF09-7121-A7F425BC83AB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C75BB8A6-63F5-5FC8-633F-94B71DB8BFE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38555F55-817F-03FB-8424-52B68D8A03F9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448C0D60-AD92-C3D3-0166-6FC1A40DE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63DEF77B-7F2E-B940-BE9F-F4B60A900F15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Selkies on Coder</a:t>
            </a:r>
            <a:endParaRPr lang="en-US" sz="5400" dirty="0"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3652B2B9-2C2D-4653-C646-39E5EE4257AF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C000"/>
                </a:solidFill>
                <a:latin typeface="Teko SemiBold"/>
                <a:cs typeface="Teko SemiBold"/>
              </a:rPr>
              <a:t>Selkies allows for CPU/GPU accelerated Remote Desktop with Audio.</a:t>
            </a:r>
            <a:endParaRPr lang="en-US" dirty="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141E943-1EE7-9674-BD65-CB001C7A6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002" y="2385786"/>
            <a:ext cx="6368925" cy="40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30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A2292-E7BD-E2D0-62A5-5EF29C35F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54CE3B-E019-CCB4-D8D6-03F4C814E3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3AFEB3-199C-5594-447D-93DE439B7E63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8BAE5EEC-F6A2-C754-BDF6-EE063A17411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0BCC1896-729E-0EBC-9CBD-913888551246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489F0829-61F1-0126-D4AE-E3C58B53E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E44577C3-8445-9835-D152-234B2C92FE50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Coder</a:t>
            </a:r>
            <a:endParaRPr lang="en-US" sz="5400" dirty="0"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EFCF7D62-C3D4-F106-9C59-C0AB0DD4E70C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C000"/>
                </a:solidFill>
                <a:latin typeface="Teko SemiBold"/>
                <a:cs typeface="Teko SemiBold"/>
              </a:rPr>
              <a:t>General Template is similar to the </a:t>
            </a:r>
            <a:br>
              <a:rPr lang="en-US" dirty="0"/>
            </a:br>
            <a:r>
              <a:rPr lang="en-US" sz="2800" b="1" dirty="0" err="1">
                <a:solidFill>
                  <a:srgbClr val="FFC000"/>
                </a:solidFill>
                <a:latin typeface="Teko SemiBold"/>
                <a:cs typeface="Teko SemiBold"/>
              </a:rPr>
              <a:t>JupyterHub</a:t>
            </a:r>
            <a:r>
              <a:rPr lang="en-US" sz="2800" b="1" dirty="0">
                <a:solidFill>
                  <a:srgbClr val="FFC000"/>
                </a:solidFill>
                <a:latin typeface="Teko SemiBold"/>
                <a:cs typeface="Teko SemiBold"/>
              </a:rPr>
              <a:t> Deployments we have.</a:t>
            </a:r>
          </a:p>
        </p:txBody>
      </p:sp>
      <p:sp>
        <p:nvSpPr>
          <p:cNvPr id="10" name="Google Shape;311;p44">
            <a:extLst>
              <a:ext uri="{FF2B5EF4-FFF2-40B4-BE49-F238E27FC236}">
                <a16:creationId xmlns:a16="http://schemas.microsoft.com/office/drawing/2014/main" id="{DC48B92F-0D4D-5E06-4FCA-5B4DE0791C40}"/>
              </a:ext>
            </a:extLst>
          </p:cNvPr>
          <p:cNvSpPr txBox="1"/>
          <p:nvPr/>
        </p:nvSpPr>
        <p:spPr>
          <a:xfrm>
            <a:off x="838080" y="3165638"/>
            <a:ext cx="10538390" cy="52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  <a:t>You can start your own Coder deployment in</a:t>
            </a:r>
            <a:b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</a:br>
            <a:r>
              <a:rPr lang="en-US" sz="2000" b="1" dirty="0">
                <a:solidFill>
                  <a:srgbClr val="FFC000"/>
                </a:solidFill>
                <a:latin typeface="Teko SemiBold"/>
                <a:cs typeface="Teko SemiBold"/>
              </a:rPr>
              <a:t>your namespace.</a:t>
            </a:r>
            <a:endParaRPr lang="en-US" sz="2000" dirty="0"/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8F1311D-F3A0-A0D5-AA74-F0A9FB7E6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96" y="4136118"/>
            <a:ext cx="2878365" cy="2078265"/>
          </a:xfrm>
          <a:prstGeom prst="rect">
            <a:avLst/>
          </a:prstGeom>
        </p:spPr>
      </p:pic>
      <p:sp>
        <p:nvSpPr>
          <p:cNvPr id="13" name="Google Shape;311;p44">
            <a:extLst>
              <a:ext uri="{FF2B5EF4-FFF2-40B4-BE49-F238E27FC236}">
                <a16:creationId xmlns:a16="http://schemas.microsoft.com/office/drawing/2014/main" id="{998D0A9E-F25A-809E-FD71-F6344647455A}"/>
              </a:ext>
            </a:extLst>
          </p:cNvPr>
          <p:cNvSpPr txBox="1"/>
          <p:nvPr/>
        </p:nvSpPr>
        <p:spPr>
          <a:xfrm>
            <a:off x="3867936" y="4816636"/>
            <a:ext cx="1847962" cy="70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C000"/>
                </a:solidFill>
                <a:latin typeface="Teko SemiBold"/>
                <a:cs typeface="Teko SemiBold"/>
              </a:rPr>
              <a:t>docs.nrp.ai</a:t>
            </a:r>
          </a:p>
        </p:txBody>
      </p:sp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91D0907-546A-2B86-789E-E1CBA45BD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388" y="0"/>
            <a:ext cx="6245009" cy="63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17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FAA8B-2D2F-E000-ACD3-5CDEE578D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FFFDA4-612F-8466-3603-DBC7E68BF5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67757F-2575-1F63-FDCB-C8F0B92E3302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DB18EC1F-C5E3-4383-7071-9789FEB2696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AC07B435-587C-731B-C7A3-A4198B8D4E5C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FB84D87E-751A-1441-A1C1-E5E35C600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BBE5E692-E211-2C26-1582-1A6FC21252D6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800" b="1" dirty="0" err="1">
                <a:solidFill>
                  <a:srgbClr val="E7E6E6"/>
                </a:solidFill>
                <a:latin typeface="Teko SemiBold"/>
                <a:cs typeface="Teko SemiBold"/>
              </a:rPr>
              <a:t>BittWare</a:t>
            </a:r>
            <a:r>
              <a:rPr lang="en-US" sz="4800" b="1" dirty="0">
                <a:solidFill>
                  <a:srgbClr val="E7E6E6"/>
                </a:solidFill>
                <a:latin typeface="Teko SemiBold"/>
                <a:cs typeface="Teko SemiBold"/>
              </a:rPr>
              <a:t> </a:t>
            </a:r>
            <a:r>
              <a:rPr lang="en-US" sz="4800" b="1" dirty="0">
                <a:solidFill>
                  <a:srgbClr val="E7E6E6"/>
                </a:solidFill>
                <a:latin typeface="Teko SemiBold"/>
                <a:ea typeface="Open Sans"/>
                <a:cs typeface="Teko SemiBold"/>
              </a:rPr>
              <a:t>520N-MX (Intel Stratix 10 MX)</a:t>
            </a:r>
            <a:endParaRPr lang="en-US" sz="1200" dirty="0"/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69813D32-3901-2677-1BE8-BC27D4B2D9FD}"/>
              </a:ext>
            </a:extLst>
          </p:cNvPr>
          <p:cNvSpPr txBox="1"/>
          <p:nvPr/>
        </p:nvSpPr>
        <p:spPr>
          <a:xfrm>
            <a:off x="874365" y="1451138"/>
            <a:ext cx="5222533" cy="45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Key Specifications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FPGA: Intel Stratix 10 NX2100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Memory: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16GB HBM2 (410 GB/s bandwidth)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32GB onboard DDR4 (expandable to 256GB)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Networking &amp; I/O: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4x QSFP28 (up to 100GbE per port)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2x QSFP28 (</a:t>
            </a:r>
            <a:r>
              <a:rPr lang="en-US" sz="1600" b="1" dirty="0">
                <a:solidFill>
                  <a:schemeClr val="bg1"/>
                </a:solidFill>
                <a:ea typeface="Open Sans"/>
              </a:rPr>
              <a:t>100GbE MAC hard IP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PCIe Gen3 x16 Interface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AI Acceleration: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  <a:highlight>
                  <a:srgbClr val="008000"/>
                </a:highlight>
              </a:rPr>
              <a:t>143 INT8 TOPS via AI Tensor Blocks</a:t>
            </a:r>
            <a:endParaRPr lang="en-US" sz="1600" dirty="0">
              <a:solidFill>
                <a:schemeClr val="bg1"/>
              </a:solidFill>
              <a:highlight>
                <a:srgbClr val="008000"/>
              </a:highlight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Cooling Options: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Active, passive, or liquid cooling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Power Consumption: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Max 225W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Software Environment: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Intel Quartus Prime Pro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Intel </a:t>
            </a:r>
            <a:r>
              <a:rPr lang="en-US" sz="1600" b="1" dirty="0" err="1">
                <a:solidFill>
                  <a:schemeClr val="bg1"/>
                </a:solidFill>
              </a:rPr>
              <a:t>oneAPI</a:t>
            </a:r>
            <a:r>
              <a:rPr lang="en-US" sz="1600" b="1" dirty="0">
                <a:solidFill>
                  <a:schemeClr val="bg1"/>
                </a:solidFill>
              </a:rPr>
              <a:t> Support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8C62B8-63A8-2AC8-FDA6-B9C1EB968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0453" y="2142697"/>
            <a:ext cx="4602927" cy="27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44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23A68-45DC-D5F5-271A-6E9C1C49A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C51111-A56F-9C0F-26D8-64767B846E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2E6783-84BD-9A3C-A9C7-B6FEB239AD8B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91A2C8CB-7FBD-665D-AD9E-66455FE09B7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E7ACCC55-8171-77DB-F04B-7ED038E7C3DD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78FE9CCE-4154-4867-7B17-09B4B0D04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0AB820C7-DB4D-5C52-C0B7-61E9D1B5C0D7}"/>
              </a:ext>
            </a:extLst>
          </p:cNvPr>
          <p:cNvSpPr txBox="1"/>
          <p:nvPr/>
        </p:nvSpPr>
        <p:spPr>
          <a:xfrm>
            <a:off x="838080" y="310612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Qualcomm Cloud AI 100             </a:t>
            </a:r>
            <a:endParaRPr lang="en-US" sz="5400" b="1" dirty="0">
              <a:solidFill>
                <a:schemeClr val="accent4">
                  <a:lumMod val="76000"/>
                </a:schemeClr>
              </a:solidFill>
              <a:latin typeface="Teko SemiBold"/>
              <a:cs typeface="Teko SemiBold"/>
            </a:endParaRPr>
          </a:p>
        </p:txBody>
      </p:sp>
      <p:sp>
        <p:nvSpPr>
          <p:cNvPr id="5" name="Google Shape;311;p44">
            <a:extLst>
              <a:ext uri="{FF2B5EF4-FFF2-40B4-BE49-F238E27FC236}">
                <a16:creationId xmlns:a16="http://schemas.microsoft.com/office/drawing/2014/main" id="{DDA26A65-C3AB-CCAC-45B2-66D07894D85F}"/>
              </a:ext>
            </a:extLst>
          </p:cNvPr>
          <p:cNvSpPr txBox="1"/>
          <p:nvPr/>
        </p:nvSpPr>
        <p:spPr>
          <a:xfrm>
            <a:off x="8102480" y="310612"/>
            <a:ext cx="14729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chemeClr val="accent4">
                    <a:lumMod val="76000"/>
                  </a:schemeClr>
                </a:solidFill>
                <a:latin typeface="Teko SemiBold"/>
                <a:cs typeface="Teko SemiBold"/>
                <a:sym typeface="Teko SemiBold"/>
              </a:rPr>
              <a:t>Ultra</a:t>
            </a:r>
            <a:endParaRPr lang="en-US">
              <a:solidFill>
                <a:schemeClr val="accent4">
                  <a:lumMod val="76000"/>
                </a:schemeClr>
              </a:solidFill>
            </a:endParaRPr>
          </a:p>
        </p:txBody>
      </p:sp>
      <p:pic>
        <p:nvPicPr>
          <p:cNvPr id="7" name="Picture 6" descr="Introducing Qualcomm Cloud AI 100 Ultra | Qualcomm">
            <a:extLst>
              <a:ext uri="{FF2B5EF4-FFF2-40B4-BE49-F238E27FC236}">
                <a16:creationId xmlns:a16="http://schemas.microsoft.com/office/drawing/2014/main" id="{3C57DF54-34DB-DCAA-95CA-A2CD0C9D6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543" y="1711187"/>
            <a:ext cx="6097978" cy="4039288"/>
          </a:xfrm>
          <a:prstGeom prst="rect">
            <a:avLst/>
          </a:prstGeom>
        </p:spPr>
      </p:pic>
      <p:sp>
        <p:nvSpPr>
          <p:cNvPr id="8" name="Google Shape;311;p44">
            <a:extLst>
              <a:ext uri="{FF2B5EF4-FFF2-40B4-BE49-F238E27FC236}">
                <a16:creationId xmlns:a16="http://schemas.microsoft.com/office/drawing/2014/main" id="{8C336CBE-8DD8-11FE-D9DD-D1D85324F936}"/>
              </a:ext>
            </a:extLst>
          </p:cNvPr>
          <p:cNvSpPr txBox="1"/>
          <p:nvPr/>
        </p:nvSpPr>
        <p:spPr>
          <a:xfrm>
            <a:off x="874365" y="1451138"/>
            <a:ext cx="5222533" cy="45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err="1">
                <a:solidFill>
                  <a:schemeClr val="bg1"/>
                </a:solidFill>
              </a:rPr>
              <a:t>MultiSoC</a:t>
            </a:r>
            <a:endParaRPr lang="en-US" err="1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P2P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Finetuning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Teko SemiBold"/>
                <a:cs typeface="Teko SemiBold"/>
              </a:rPr>
              <a:t>QAIC:</a:t>
            </a:r>
            <a:endParaRPr lang="en-US" dirty="0">
              <a:latin typeface="Teko SemiBold"/>
              <a:cs typeface="Teko SemiBold"/>
            </a:endParaRPr>
          </a:p>
          <a:p>
            <a:pPr marL="457200" indent="-457200">
              <a:lnSpc>
                <a:spcPct val="150000"/>
              </a:lnSpc>
              <a:buFont typeface="Calibri,Sans-Serif"/>
              <a:buChar char="-"/>
            </a:pPr>
            <a:r>
              <a:rPr lang="en-US" b="1" dirty="0">
                <a:solidFill>
                  <a:schemeClr val="bg1"/>
                </a:solidFill>
                <a:latin typeface="Teko SemiBold"/>
                <a:cs typeface="Teko SemiBold"/>
              </a:rPr>
              <a:t>Ultras with drawing</a:t>
            </a:r>
            <a:endParaRPr lang="en-US" dirty="0">
              <a:solidFill>
                <a:schemeClr val="bg1"/>
              </a:solidFill>
              <a:latin typeface="Teko SemiBold"/>
              <a:cs typeface="Teko SemiBold"/>
            </a:endParaRPr>
          </a:p>
          <a:p>
            <a:pPr marL="457200" indent="-457200">
              <a:lnSpc>
                <a:spcPct val="150000"/>
              </a:lnSpc>
              <a:buFont typeface="Calibri,Sans-Serif"/>
              <a:buChar char="-"/>
            </a:pPr>
            <a:r>
              <a:rPr lang="en-US" b="1" dirty="0">
                <a:solidFill>
                  <a:schemeClr val="bg1"/>
                </a:solidFill>
                <a:latin typeface="Teko SemiBold"/>
                <a:cs typeface="Teko SemiBold"/>
              </a:rPr>
              <a:t>SPECS</a:t>
            </a:r>
            <a:endParaRPr lang="en-US" dirty="0">
              <a:latin typeface="Teko SemiBold"/>
              <a:cs typeface="Teko SemiBold"/>
            </a:endParaRPr>
          </a:p>
          <a:p>
            <a:pPr marL="457200" indent="-457200">
              <a:lnSpc>
                <a:spcPct val="150000"/>
              </a:lnSpc>
              <a:buFont typeface="Calibri,Sans-Serif"/>
              <a:buChar char="-"/>
            </a:pPr>
            <a:r>
              <a:rPr lang="en-US" b="1" dirty="0">
                <a:solidFill>
                  <a:schemeClr val="bg1"/>
                </a:solidFill>
                <a:latin typeface="Teko SemiBold"/>
                <a:cs typeface="Teko SemiBold"/>
              </a:rPr>
              <a:t>Finetuning ..</a:t>
            </a:r>
            <a:endParaRPr lang="en-US">
              <a:solidFill>
                <a:schemeClr val="bg1"/>
              </a:solidFill>
              <a:latin typeface="Teko SemiBold"/>
              <a:cs typeface="Teko SemiBold"/>
            </a:endParaRPr>
          </a:p>
          <a:p>
            <a:pPr marL="457200" indent="-457200">
              <a:lnSpc>
                <a:spcPct val="150000"/>
              </a:lnSpc>
              <a:buFont typeface="Calibri,Sans-Serif"/>
              <a:buChar char="-"/>
            </a:pPr>
            <a:r>
              <a:rPr lang="en-US" b="1" dirty="0">
                <a:solidFill>
                  <a:schemeClr val="bg1"/>
                </a:solidFill>
                <a:latin typeface="Teko SemiBold"/>
                <a:cs typeface="Teko SemiBold"/>
              </a:rPr>
              <a:t>Show in action: LLM, Audio, Stable Diffusion</a:t>
            </a:r>
            <a:endParaRPr lang="en-US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0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4B41E-34AE-62DC-95A5-2861C9477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4ACEDD-322E-7318-F7E9-C739427B23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D919DBA0-B3A7-9531-C6D6-A4B96E3C266D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2B4D9778-BD75-37C7-099F-740854A6B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6B895F56-AA22-8C8A-9B9C-9D1B06F87DCC}"/>
              </a:ext>
            </a:extLst>
          </p:cNvPr>
          <p:cNvSpPr txBox="1"/>
          <p:nvPr/>
        </p:nvSpPr>
        <p:spPr>
          <a:xfrm>
            <a:off x="838080" y="310612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Qualcomm Cloud AI 100             </a:t>
            </a:r>
            <a:endParaRPr lang="en-US" sz="5400" b="1" dirty="0">
              <a:solidFill>
                <a:schemeClr val="accent4">
                  <a:lumMod val="76000"/>
                </a:schemeClr>
              </a:solidFill>
              <a:latin typeface="Teko SemiBold"/>
              <a:cs typeface="Teko SemiBold"/>
            </a:endParaRPr>
          </a:p>
        </p:txBody>
      </p:sp>
      <p:sp>
        <p:nvSpPr>
          <p:cNvPr id="5" name="Google Shape;311;p44">
            <a:extLst>
              <a:ext uri="{FF2B5EF4-FFF2-40B4-BE49-F238E27FC236}">
                <a16:creationId xmlns:a16="http://schemas.microsoft.com/office/drawing/2014/main" id="{73E2522A-0AF7-A87D-D442-32D5E3BC0BFA}"/>
              </a:ext>
            </a:extLst>
          </p:cNvPr>
          <p:cNvSpPr txBox="1"/>
          <p:nvPr/>
        </p:nvSpPr>
        <p:spPr>
          <a:xfrm>
            <a:off x="8102480" y="310612"/>
            <a:ext cx="14729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chemeClr val="accent4">
                    <a:lumMod val="76000"/>
                  </a:schemeClr>
                </a:solidFill>
                <a:latin typeface="Teko SemiBold"/>
                <a:cs typeface="Teko SemiBold"/>
                <a:sym typeface="Teko SemiBold"/>
              </a:rPr>
              <a:t>Ultra</a:t>
            </a:r>
            <a:endParaRPr lang="en-US">
              <a:solidFill>
                <a:schemeClr val="accent4">
                  <a:lumMod val="76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AC837-8DDC-77DE-4EC5-9E6C0BCA1BFB}"/>
              </a:ext>
            </a:extLst>
          </p:cNvPr>
          <p:cNvGrpSpPr/>
          <p:nvPr/>
        </p:nvGrpSpPr>
        <p:grpSpPr>
          <a:xfrm rot="5400000">
            <a:off x="4536353" y="994338"/>
            <a:ext cx="3109432" cy="4873063"/>
            <a:chOff x="653781" y="1175766"/>
            <a:chExt cx="1948223" cy="306784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E2BC45F-5B01-74D4-D15C-03640A7BB02F}"/>
                </a:ext>
              </a:extLst>
            </p:cNvPr>
            <p:cNvSpPr/>
            <p:nvPr/>
          </p:nvSpPr>
          <p:spPr>
            <a:xfrm rot="16200000">
              <a:off x="93969" y="1735578"/>
              <a:ext cx="3067848" cy="194822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>
                  <a:cs typeface="Arial"/>
                </a:rPr>
                <a:t>Qualcomm Cloud AI 100 Ultra</a:t>
              </a:r>
              <a:endParaRPr lang="en-US" sz="1800" b="1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63B88E-F22F-C3D6-EEFA-FE8E6DBF6342}"/>
                </a:ext>
              </a:extLst>
            </p:cNvPr>
            <p:cNvSpPr/>
            <p:nvPr/>
          </p:nvSpPr>
          <p:spPr>
            <a:xfrm rot="16200000">
              <a:off x="1427467" y="2978363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594E49-B358-D64C-2FDE-162CA8D344B2}"/>
                </a:ext>
              </a:extLst>
            </p:cNvPr>
            <p:cNvSpPr/>
            <p:nvPr/>
          </p:nvSpPr>
          <p:spPr>
            <a:xfrm rot="16200000">
              <a:off x="1427466" y="2261719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91BD2A-5DCA-E595-C8BA-621ED2F5A852}"/>
                </a:ext>
              </a:extLst>
            </p:cNvPr>
            <p:cNvSpPr/>
            <p:nvPr/>
          </p:nvSpPr>
          <p:spPr>
            <a:xfrm rot="16200000">
              <a:off x="1427466" y="1545077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F46826-86F6-C9AE-64A7-058832624D33}"/>
                </a:ext>
              </a:extLst>
            </p:cNvPr>
            <p:cNvSpPr/>
            <p:nvPr/>
          </p:nvSpPr>
          <p:spPr>
            <a:xfrm rot="16200000">
              <a:off x="1427466" y="827423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D286D07-4086-164F-0136-2B927D03B605}"/>
              </a:ext>
            </a:extLst>
          </p:cNvPr>
          <p:cNvSpPr/>
          <p:nvPr/>
        </p:nvSpPr>
        <p:spPr>
          <a:xfrm>
            <a:off x="6369636" y="5260574"/>
            <a:ext cx="3474784" cy="6885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cs typeface="Arial"/>
              </a:rPr>
              <a:t>Roughly 25B Parameters</a:t>
            </a:r>
          </a:p>
        </p:txBody>
      </p:sp>
    </p:spTree>
    <p:extLst>
      <p:ext uri="{BB962C8B-B14F-4D97-AF65-F5344CB8AC3E}">
        <p14:creationId xmlns:p14="http://schemas.microsoft.com/office/powerpoint/2010/main" val="2980595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DE148-ACFE-755B-E532-3A5492537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A2D9B071-5584-CCA7-04C4-583E0E4418B4}"/>
              </a:ext>
            </a:extLst>
          </p:cNvPr>
          <p:cNvSpPr/>
          <p:nvPr/>
        </p:nvSpPr>
        <p:spPr>
          <a:xfrm>
            <a:off x="1130300" y="3635507"/>
            <a:ext cx="3843296" cy="3138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0042B-557E-6AFA-8C8E-2AF48941BB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79D78C-58A6-4644-0A2A-C95975488250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03508D54-DE73-4CB2-33F7-64BD0380B7C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B12AD80F-C6D9-473F-78BE-A47107EDB688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F71BE86A-59F0-F421-EE62-C1B1D4754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C270CFD2-3D1F-ECE0-BB56-1BAAC5735309}"/>
              </a:ext>
            </a:extLst>
          </p:cNvPr>
          <p:cNvSpPr txBox="1"/>
          <p:nvPr/>
        </p:nvSpPr>
        <p:spPr>
          <a:xfrm>
            <a:off x="838080" y="310612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Qualcomm Cloud AI 100             </a:t>
            </a:r>
            <a:endParaRPr lang="en-US" sz="5400" b="1" dirty="0">
              <a:solidFill>
                <a:schemeClr val="accent4">
                  <a:lumMod val="76000"/>
                </a:schemeClr>
              </a:solidFill>
              <a:latin typeface="Teko SemiBold"/>
              <a:cs typeface="Teko SemiBold"/>
            </a:endParaRPr>
          </a:p>
        </p:txBody>
      </p:sp>
      <p:sp>
        <p:nvSpPr>
          <p:cNvPr id="5" name="Google Shape;311;p44">
            <a:extLst>
              <a:ext uri="{FF2B5EF4-FFF2-40B4-BE49-F238E27FC236}">
                <a16:creationId xmlns:a16="http://schemas.microsoft.com/office/drawing/2014/main" id="{8FA68AC8-478C-F74D-0450-E767C4403F08}"/>
              </a:ext>
            </a:extLst>
          </p:cNvPr>
          <p:cNvSpPr txBox="1"/>
          <p:nvPr/>
        </p:nvSpPr>
        <p:spPr>
          <a:xfrm>
            <a:off x="8102480" y="310612"/>
            <a:ext cx="14729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chemeClr val="accent4">
                    <a:lumMod val="76000"/>
                  </a:schemeClr>
                </a:solidFill>
                <a:latin typeface="Teko SemiBold"/>
                <a:cs typeface="Teko SemiBold"/>
                <a:sym typeface="Teko SemiBold"/>
              </a:rPr>
              <a:t>Ultra</a:t>
            </a:r>
            <a:endParaRPr lang="en-US">
              <a:solidFill>
                <a:schemeClr val="accent4">
                  <a:lumMod val="76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C5B5C1-9FD4-EA19-9589-D50DD5A6251A}"/>
              </a:ext>
            </a:extLst>
          </p:cNvPr>
          <p:cNvGrpSpPr/>
          <p:nvPr/>
        </p:nvGrpSpPr>
        <p:grpSpPr>
          <a:xfrm>
            <a:off x="490495" y="1466050"/>
            <a:ext cx="5114152" cy="1870422"/>
            <a:chOff x="2105210" y="1375336"/>
            <a:chExt cx="8089580" cy="30678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D225F-39F8-B488-2FEE-C5DC4D1DAEF5}"/>
                </a:ext>
              </a:extLst>
            </p:cNvPr>
            <p:cNvGrpSpPr/>
            <p:nvPr/>
          </p:nvGrpSpPr>
          <p:grpSpPr>
            <a:xfrm>
              <a:off x="2105210" y="1375338"/>
              <a:ext cx="1948223" cy="3067848"/>
              <a:chOff x="653781" y="1175766"/>
              <a:chExt cx="1948223" cy="306784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BDA4690-9D69-5F64-E0A0-9B3DA45FDE3F}"/>
                  </a:ext>
                </a:extLst>
              </p:cNvPr>
              <p:cNvSpPr/>
              <p:nvPr/>
            </p:nvSpPr>
            <p:spPr>
              <a:xfrm rot="16200000">
                <a:off x="93969" y="1735578"/>
                <a:ext cx="3067848" cy="194822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cs typeface="Arial"/>
                  </a:rPr>
                  <a:t>Qualcomm Cloud AI 100 Ultra</a:t>
                </a:r>
                <a:endParaRPr lang="en-US" sz="800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BBF55D2-5B26-3CD7-9C23-36F6F464E4ED}"/>
                  </a:ext>
                </a:extLst>
              </p:cNvPr>
              <p:cNvSpPr/>
              <p:nvPr/>
            </p:nvSpPr>
            <p:spPr>
              <a:xfrm rot="16200000">
                <a:off x="1427467" y="2978363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0FE437-C669-AEF3-A37C-08AF103E95A4}"/>
                  </a:ext>
                </a:extLst>
              </p:cNvPr>
              <p:cNvSpPr/>
              <p:nvPr/>
            </p:nvSpPr>
            <p:spPr>
              <a:xfrm rot="16200000">
                <a:off x="1427466" y="2261719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84831A2-DA71-EEF4-48B9-2510C780AA0B}"/>
                  </a:ext>
                </a:extLst>
              </p:cNvPr>
              <p:cNvSpPr/>
              <p:nvPr/>
            </p:nvSpPr>
            <p:spPr>
              <a:xfrm rot="16200000">
                <a:off x="1427466" y="1545077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9BF161-FE01-C8FB-9796-2F7BBB909B11}"/>
                  </a:ext>
                </a:extLst>
              </p:cNvPr>
              <p:cNvSpPr/>
              <p:nvPr/>
            </p:nvSpPr>
            <p:spPr>
              <a:xfrm rot="16200000">
                <a:off x="1427466" y="810291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14681F4-F71B-2D4A-C974-5520C87F0C38}"/>
                </a:ext>
              </a:extLst>
            </p:cNvPr>
            <p:cNvGrpSpPr/>
            <p:nvPr/>
          </p:nvGrpSpPr>
          <p:grpSpPr>
            <a:xfrm>
              <a:off x="4146281" y="1375337"/>
              <a:ext cx="1948223" cy="3067848"/>
              <a:chOff x="653781" y="1175766"/>
              <a:chExt cx="1948223" cy="306784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B3E46FC-2E15-B598-1EC6-518E8E37DCE6}"/>
                  </a:ext>
                </a:extLst>
              </p:cNvPr>
              <p:cNvSpPr/>
              <p:nvPr/>
            </p:nvSpPr>
            <p:spPr>
              <a:xfrm rot="16200000">
                <a:off x="93969" y="1735578"/>
                <a:ext cx="3067848" cy="194822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cs typeface="Arial"/>
                  </a:rPr>
                  <a:t>Qualcomm Cloud AI 100 Ultra</a:t>
                </a:r>
                <a:endParaRPr lang="en-US" sz="80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ADFE95-D66B-623E-F41E-1F3C781B7DEC}"/>
                  </a:ext>
                </a:extLst>
              </p:cNvPr>
              <p:cNvSpPr/>
              <p:nvPr/>
            </p:nvSpPr>
            <p:spPr>
              <a:xfrm rot="16200000">
                <a:off x="1427467" y="2978363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61CB937-59BD-B51C-CA14-095F71BFF554}"/>
                  </a:ext>
                </a:extLst>
              </p:cNvPr>
              <p:cNvSpPr/>
              <p:nvPr/>
            </p:nvSpPr>
            <p:spPr>
              <a:xfrm rot="16200000">
                <a:off x="1427466" y="2261719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69782B1-9C8E-D1A3-B7F0-54D0BE6B9221}"/>
                  </a:ext>
                </a:extLst>
              </p:cNvPr>
              <p:cNvSpPr/>
              <p:nvPr/>
            </p:nvSpPr>
            <p:spPr>
              <a:xfrm rot="16200000">
                <a:off x="1427466" y="1545077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620446F-5340-279B-0EF4-9CC05A7A7340}"/>
                  </a:ext>
                </a:extLst>
              </p:cNvPr>
              <p:cNvSpPr/>
              <p:nvPr/>
            </p:nvSpPr>
            <p:spPr>
              <a:xfrm rot="16200000">
                <a:off x="1427466" y="810291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944F824-87B4-40F6-3B8B-85A2A9715892}"/>
                </a:ext>
              </a:extLst>
            </p:cNvPr>
            <p:cNvGrpSpPr/>
            <p:nvPr/>
          </p:nvGrpSpPr>
          <p:grpSpPr>
            <a:xfrm>
              <a:off x="6196423" y="1375336"/>
              <a:ext cx="1948223" cy="3067848"/>
              <a:chOff x="653781" y="1175766"/>
              <a:chExt cx="1948223" cy="306784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14D2910-9719-861B-742C-CB769D02050C}"/>
                  </a:ext>
                </a:extLst>
              </p:cNvPr>
              <p:cNvSpPr/>
              <p:nvPr/>
            </p:nvSpPr>
            <p:spPr>
              <a:xfrm rot="16200000">
                <a:off x="93969" y="1735578"/>
                <a:ext cx="3067848" cy="194822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cs typeface="Arial"/>
                  </a:rPr>
                  <a:t>Qualcomm Cloud AI 100 Ultra</a:t>
                </a:r>
                <a:endParaRPr lang="en-US" sz="80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9FEA478-E2D9-C490-C23D-17F17CB03270}"/>
                  </a:ext>
                </a:extLst>
              </p:cNvPr>
              <p:cNvSpPr/>
              <p:nvPr/>
            </p:nvSpPr>
            <p:spPr>
              <a:xfrm rot="16200000">
                <a:off x="1427467" y="2978363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B9EE9A-1989-89EF-4742-62F6F61D395F}"/>
                  </a:ext>
                </a:extLst>
              </p:cNvPr>
              <p:cNvSpPr/>
              <p:nvPr/>
            </p:nvSpPr>
            <p:spPr>
              <a:xfrm rot="16200000">
                <a:off x="1427466" y="2261719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571749D-DD36-62D8-623F-5FAB728ED76C}"/>
                  </a:ext>
                </a:extLst>
              </p:cNvPr>
              <p:cNvSpPr/>
              <p:nvPr/>
            </p:nvSpPr>
            <p:spPr>
              <a:xfrm rot="16200000">
                <a:off x="1427466" y="1545077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E5BF3AB-F7F3-92FE-D5F9-9F1CD3905C9D}"/>
                  </a:ext>
                </a:extLst>
              </p:cNvPr>
              <p:cNvSpPr/>
              <p:nvPr/>
            </p:nvSpPr>
            <p:spPr>
              <a:xfrm rot="16200000">
                <a:off x="1427466" y="810291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7B27C6-9EA7-B169-2937-3D0C935FBD64}"/>
                </a:ext>
              </a:extLst>
            </p:cNvPr>
            <p:cNvSpPr/>
            <p:nvPr/>
          </p:nvSpPr>
          <p:spPr>
            <a:xfrm rot="16200000">
              <a:off x="7686755" y="1935148"/>
              <a:ext cx="3067848" cy="194822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cs typeface="Arial"/>
                </a:rPr>
                <a:t>Qualcomm Cloud AI 100 Ultra</a:t>
              </a:r>
              <a:endParaRPr lang="en-US" sz="8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EC3E64-112C-6636-0F75-922612A14E27}"/>
                </a:ext>
              </a:extLst>
            </p:cNvPr>
            <p:cNvSpPr/>
            <p:nvPr/>
          </p:nvSpPr>
          <p:spPr>
            <a:xfrm rot="16200000">
              <a:off x="9020253" y="3177933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A1C8A7A-C5F3-6175-69B8-B8DE17498465}"/>
                </a:ext>
              </a:extLst>
            </p:cNvPr>
            <p:cNvSpPr/>
            <p:nvPr/>
          </p:nvSpPr>
          <p:spPr>
            <a:xfrm rot="16200000">
              <a:off x="9020252" y="2461289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0157679-A71C-39FE-8E73-C7849ACC838A}"/>
                </a:ext>
              </a:extLst>
            </p:cNvPr>
            <p:cNvSpPr/>
            <p:nvPr/>
          </p:nvSpPr>
          <p:spPr>
            <a:xfrm rot="16200000">
              <a:off x="9020252" y="1744647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3D59D5-F68E-C4CB-16E3-62B54962039E}"/>
                </a:ext>
              </a:extLst>
            </p:cNvPr>
            <p:cNvSpPr/>
            <p:nvPr/>
          </p:nvSpPr>
          <p:spPr>
            <a:xfrm rot="16200000">
              <a:off x="9020252" y="1009861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32448C-CD5B-990E-0C8A-9ED9F0C0A6F1}"/>
              </a:ext>
            </a:extLst>
          </p:cNvPr>
          <p:cNvGrpSpPr/>
          <p:nvPr/>
        </p:nvGrpSpPr>
        <p:grpSpPr>
          <a:xfrm>
            <a:off x="490494" y="4087693"/>
            <a:ext cx="5114152" cy="1870423"/>
            <a:chOff x="2105210" y="1375336"/>
            <a:chExt cx="8089580" cy="306785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BCEE9C9-DD0A-609B-D60C-59230E976260}"/>
                </a:ext>
              </a:extLst>
            </p:cNvPr>
            <p:cNvGrpSpPr/>
            <p:nvPr/>
          </p:nvGrpSpPr>
          <p:grpSpPr>
            <a:xfrm>
              <a:off x="2105210" y="1375338"/>
              <a:ext cx="1948223" cy="3067848"/>
              <a:chOff x="653781" y="1175766"/>
              <a:chExt cx="1948223" cy="306784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496DB75-5226-D582-6F68-ADFFE7DE4B8C}"/>
                  </a:ext>
                </a:extLst>
              </p:cNvPr>
              <p:cNvSpPr/>
              <p:nvPr/>
            </p:nvSpPr>
            <p:spPr>
              <a:xfrm rot="16200000">
                <a:off x="93969" y="1735578"/>
                <a:ext cx="3067848" cy="194822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cs typeface="Arial"/>
                  </a:rPr>
                  <a:t>Qualcomm Cloud AI 100 Ultra</a:t>
                </a:r>
                <a:endParaRPr lang="en-US" sz="80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6FFC2BB-AE97-3967-324F-D9B6AF33A4B8}"/>
                  </a:ext>
                </a:extLst>
              </p:cNvPr>
              <p:cNvSpPr/>
              <p:nvPr/>
            </p:nvSpPr>
            <p:spPr>
              <a:xfrm rot="16200000">
                <a:off x="1427467" y="2978363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58DB5F6-45DC-864A-372E-71316E702493}"/>
                  </a:ext>
                </a:extLst>
              </p:cNvPr>
              <p:cNvSpPr/>
              <p:nvPr/>
            </p:nvSpPr>
            <p:spPr>
              <a:xfrm rot="16200000">
                <a:off x="1427466" y="2261719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8B4F185-E675-1FD7-9A90-5A6C01B46397}"/>
                  </a:ext>
                </a:extLst>
              </p:cNvPr>
              <p:cNvSpPr/>
              <p:nvPr/>
            </p:nvSpPr>
            <p:spPr>
              <a:xfrm rot="16200000">
                <a:off x="1427466" y="1545077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4B781BE-0E6E-80F4-8B66-DFE711A39977}"/>
                  </a:ext>
                </a:extLst>
              </p:cNvPr>
              <p:cNvSpPr/>
              <p:nvPr/>
            </p:nvSpPr>
            <p:spPr>
              <a:xfrm rot="16200000">
                <a:off x="1427466" y="810291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32A3832-0158-2988-A8CE-E6D33DDAD8B8}"/>
                </a:ext>
              </a:extLst>
            </p:cNvPr>
            <p:cNvGrpSpPr/>
            <p:nvPr/>
          </p:nvGrpSpPr>
          <p:grpSpPr>
            <a:xfrm>
              <a:off x="4146281" y="1375337"/>
              <a:ext cx="1948223" cy="3067848"/>
              <a:chOff x="653781" y="1175766"/>
              <a:chExt cx="1948223" cy="306784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8FC8222-4B90-38B4-E417-9AC5BE1A84AF}"/>
                  </a:ext>
                </a:extLst>
              </p:cNvPr>
              <p:cNvSpPr/>
              <p:nvPr/>
            </p:nvSpPr>
            <p:spPr>
              <a:xfrm rot="16200000">
                <a:off x="93969" y="1735578"/>
                <a:ext cx="3067848" cy="194822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cs typeface="Arial"/>
                  </a:rPr>
                  <a:t>Qualcomm Cloud AI 100 Ultra</a:t>
                </a:r>
                <a:endParaRPr lang="en-US" sz="80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F54C7DA-38D4-7ABC-5BE2-65478716F17D}"/>
                  </a:ext>
                </a:extLst>
              </p:cNvPr>
              <p:cNvSpPr/>
              <p:nvPr/>
            </p:nvSpPr>
            <p:spPr>
              <a:xfrm rot="16200000">
                <a:off x="1427467" y="2978363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A0BEDDE-4F3B-EDA1-763F-F8BBEA34B915}"/>
                  </a:ext>
                </a:extLst>
              </p:cNvPr>
              <p:cNvSpPr/>
              <p:nvPr/>
            </p:nvSpPr>
            <p:spPr>
              <a:xfrm rot="16200000">
                <a:off x="1427466" y="2261719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EAC1D1B-D3FF-4545-E0CE-637E45B65226}"/>
                  </a:ext>
                </a:extLst>
              </p:cNvPr>
              <p:cNvSpPr/>
              <p:nvPr/>
            </p:nvSpPr>
            <p:spPr>
              <a:xfrm rot="16200000">
                <a:off x="1427466" y="1545077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D3AE740-F714-CA08-09D2-72E65EB87C65}"/>
                  </a:ext>
                </a:extLst>
              </p:cNvPr>
              <p:cNvSpPr/>
              <p:nvPr/>
            </p:nvSpPr>
            <p:spPr>
              <a:xfrm rot="16200000">
                <a:off x="1427466" y="810291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4D8A4F4-2148-348D-C6A0-DDEF124407F6}"/>
                </a:ext>
              </a:extLst>
            </p:cNvPr>
            <p:cNvGrpSpPr/>
            <p:nvPr/>
          </p:nvGrpSpPr>
          <p:grpSpPr>
            <a:xfrm>
              <a:off x="6196423" y="1375336"/>
              <a:ext cx="1948223" cy="3067848"/>
              <a:chOff x="653781" y="1175766"/>
              <a:chExt cx="1948223" cy="3067848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94BBCC-5632-8489-BA57-068FC05D0671}"/>
                  </a:ext>
                </a:extLst>
              </p:cNvPr>
              <p:cNvSpPr/>
              <p:nvPr/>
            </p:nvSpPr>
            <p:spPr>
              <a:xfrm rot="16200000">
                <a:off x="93969" y="1735578"/>
                <a:ext cx="3067848" cy="194822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cs typeface="Arial"/>
                  </a:rPr>
                  <a:t>Qualcomm Cloud AI 100 Ultra</a:t>
                </a:r>
                <a:endParaRPr lang="en-US" sz="80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D03B5AA-BAD0-9428-4AD7-FBC51F29C32C}"/>
                  </a:ext>
                </a:extLst>
              </p:cNvPr>
              <p:cNvSpPr/>
              <p:nvPr/>
            </p:nvSpPr>
            <p:spPr>
              <a:xfrm rot="16200000">
                <a:off x="1427467" y="2978363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6868B22-4528-F163-A31B-0463C1332DC1}"/>
                  </a:ext>
                </a:extLst>
              </p:cNvPr>
              <p:cNvSpPr/>
              <p:nvPr/>
            </p:nvSpPr>
            <p:spPr>
              <a:xfrm rot="16200000">
                <a:off x="1427466" y="2261719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374064A-FF93-B8C3-D07D-31DBA9A7F95B}"/>
                  </a:ext>
                </a:extLst>
              </p:cNvPr>
              <p:cNvSpPr/>
              <p:nvPr/>
            </p:nvSpPr>
            <p:spPr>
              <a:xfrm rot="16200000">
                <a:off x="1427466" y="1545077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C258E34-FB2B-D0A3-F689-AFCE17A96E77}"/>
                  </a:ext>
                </a:extLst>
              </p:cNvPr>
              <p:cNvSpPr/>
              <p:nvPr/>
            </p:nvSpPr>
            <p:spPr>
              <a:xfrm rot="16200000">
                <a:off x="1427466" y="810291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C51D0B-6AE8-C5EF-0426-A0A92C032029}"/>
                </a:ext>
              </a:extLst>
            </p:cNvPr>
            <p:cNvSpPr/>
            <p:nvPr/>
          </p:nvSpPr>
          <p:spPr>
            <a:xfrm rot="16200000">
              <a:off x="7686755" y="1935148"/>
              <a:ext cx="3067848" cy="194822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cs typeface="Arial"/>
                </a:rPr>
                <a:t>Qualcomm Cloud AI 100 Ultra</a:t>
              </a:r>
              <a:endParaRPr lang="en-US" sz="8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ECFD97-6DD8-8C9C-C894-AB3C47A68B1A}"/>
                </a:ext>
              </a:extLst>
            </p:cNvPr>
            <p:cNvSpPr/>
            <p:nvPr/>
          </p:nvSpPr>
          <p:spPr>
            <a:xfrm rot="16200000">
              <a:off x="9020253" y="3177933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6E4F23E-9D8F-2C35-00DA-35829EBBC891}"/>
                </a:ext>
              </a:extLst>
            </p:cNvPr>
            <p:cNvSpPr/>
            <p:nvPr/>
          </p:nvSpPr>
          <p:spPr>
            <a:xfrm rot="16200000">
              <a:off x="9020252" y="2461289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AB27D35-119C-8CFF-39A9-0A5AC51B6C24}"/>
                </a:ext>
              </a:extLst>
            </p:cNvPr>
            <p:cNvSpPr/>
            <p:nvPr/>
          </p:nvSpPr>
          <p:spPr>
            <a:xfrm rot="16200000">
              <a:off x="9020252" y="1744647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8EC0D94-11B8-5C31-F6A0-971594729F24}"/>
                </a:ext>
              </a:extLst>
            </p:cNvPr>
            <p:cNvSpPr/>
            <p:nvPr/>
          </p:nvSpPr>
          <p:spPr>
            <a:xfrm rot="16200000">
              <a:off x="9020252" y="1009861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46B2459E-88D3-FB6C-11C2-281FC02F4681}"/>
              </a:ext>
            </a:extLst>
          </p:cNvPr>
          <p:cNvSpPr/>
          <p:nvPr/>
        </p:nvSpPr>
        <p:spPr>
          <a:xfrm>
            <a:off x="259443" y="3336151"/>
            <a:ext cx="5585011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/>
              </a:rPr>
              <a:t>PCI Switch</a:t>
            </a:r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BDD0E41-DC7A-9108-9361-A1BB70908BA8}"/>
              </a:ext>
            </a:extLst>
          </p:cNvPr>
          <p:cNvSpPr/>
          <p:nvPr/>
        </p:nvSpPr>
        <p:spPr>
          <a:xfrm>
            <a:off x="259443" y="3789722"/>
            <a:ext cx="5585011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Arial"/>
              </a:rPr>
              <a:t>PCI Switch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4B82B01-70C3-330A-F7D7-D87DCBA2AB3D}"/>
              </a:ext>
            </a:extLst>
          </p:cNvPr>
          <p:cNvSpPr/>
          <p:nvPr/>
        </p:nvSpPr>
        <p:spPr>
          <a:xfrm>
            <a:off x="6118448" y="2377407"/>
            <a:ext cx="5769438" cy="1141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US" dirty="0">
                <a:latin typeface="Consolas"/>
              </a:rPr>
              <a:t>Allocated resources: (Total limits may be over 100 percent, i.e., overcommitted.) Resource Requests Limits -------- -------- ------ </a:t>
            </a:r>
            <a:endParaRPr lang="en-US" sz="1800" b="1" dirty="0">
              <a:latin typeface="Consolas"/>
              <a:cs typeface="Arial"/>
            </a:endParaRPr>
          </a:p>
          <a:p>
            <a:r>
              <a:rPr lang="en-US" b="1" dirty="0">
                <a:latin typeface="Consolas"/>
              </a:rPr>
              <a:t>qualcomm.com/</a:t>
            </a:r>
            <a:r>
              <a:rPr lang="en-US" b="1" dirty="0" err="1">
                <a:latin typeface="Consolas"/>
              </a:rPr>
              <a:t>qaic</a:t>
            </a:r>
            <a:r>
              <a:rPr lang="en-US" dirty="0">
                <a:latin typeface="Consolas"/>
              </a:rPr>
              <a:t> 32 32</a:t>
            </a:r>
            <a:endParaRPr lang="en-US" sz="1800" b="1">
              <a:latin typeface="Consolas"/>
              <a:cs typeface="Arial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3372B24-4495-8C56-33DD-F8EC6E598AA9}"/>
              </a:ext>
            </a:extLst>
          </p:cNvPr>
          <p:cNvSpPr/>
          <p:nvPr/>
        </p:nvSpPr>
        <p:spPr>
          <a:xfrm>
            <a:off x="6118447" y="3754515"/>
            <a:ext cx="5769438" cy="1141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US" sz="1200" dirty="0">
                <a:latin typeface="Consolas"/>
                <a:ea typeface="+mn-lt"/>
                <a:cs typeface="+mn-lt"/>
              </a:rPr>
              <a:t>      resources:</a:t>
            </a: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        requests:</a:t>
            </a:r>
            <a:endParaRPr lang="en-US" sz="1200" dirty="0">
              <a:latin typeface="Consolas"/>
            </a:endParaRP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          qualcomm.com/</a:t>
            </a:r>
            <a:r>
              <a:rPr lang="en-US" sz="1200" dirty="0" err="1">
                <a:latin typeface="Consolas"/>
                <a:ea typeface="+mn-lt"/>
                <a:cs typeface="+mn-lt"/>
              </a:rPr>
              <a:t>qaic</a:t>
            </a:r>
            <a:r>
              <a:rPr lang="en-US" sz="1200" dirty="0">
                <a:latin typeface="Consolas"/>
                <a:ea typeface="+mn-lt"/>
                <a:cs typeface="+mn-lt"/>
              </a:rPr>
              <a:t>: </a:t>
            </a: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        limits:</a:t>
            </a:r>
            <a:endParaRPr lang="en-US" sz="1200" dirty="0">
              <a:latin typeface="Consolas"/>
            </a:endParaRP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          qualcomm.com/</a:t>
            </a:r>
            <a:r>
              <a:rPr lang="en-US" sz="1200" dirty="0" err="1">
                <a:latin typeface="Consolas"/>
                <a:ea typeface="+mn-lt"/>
                <a:cs typeface="+mn-lt"/>
              </a:rPr>
              <a:t>qaic</a:t>
            </a:r>
            <a:r>
              <a:rPr lang="en-US" sz="1200" dirty="0">
                <a:latin typeface="Consolas"/>
                <a:ea typeface="+mn-lt"/>
                <a:cs typeface="+mn-lt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127696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85009-1178-A62E-9167-EC912476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AC555BC0-3010-3A47-83EB-693AFD775CA8}"/>
              </a:ext>
            </a:extLst>
          </p:cNvPr>
          <p:cNvSpPr/>
          <p:nvPr/>
        </p:nvSpPr>
        <p:spPr>
          <a:xfrm>
            <a:off x="1130300" y="3635507"/>
            <a:ext cx="3843296" cy="3138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04AFA4-8D27-60C4-A2DE-4ECBFE6CC8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E56B42-811C-CFCA-F19F-F21BD74D9FE9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7F2CA0F8-9BA1-C5DB-525E-BA6662F16DE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4E78C039-6DB0-DB63-A288-456609834C3D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F8618390-EAA9-49AA-260E-715AE7CC1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04BD3101-F9BF-F852-D17E-413A365F769E}"/>
              </a:ext>
            </a:extLst>
          </p:cNvPr>
          <p:cNvSpPr txBox="1"/>
          <p:nvPr/>
        </p:nvSpPr>
        <p:spPr>
          <a:xfrm>
            <a:off x="838080" y="310612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Qualcomm Cloud AI 100             </a:t>
            </a:r>
            <a:endParaRPr lang="en-US" sz="5400" b="1" dirty="0">
              <a:solidFill>
                <a:schemeClr val="accent4">
                  <a:lumMod val="76000"/>
                </a:schemeClr>
              </a:solidFill>
              <a:latin typeface="Teko SemiBold"/>
              <a:cs typeface="Teko SemiBold"/>
            </a:endParaRPr>
          </a:p>
        </p:txBody>
      </p:sp>
      <p:sp>
        <p:nvSpPr>
          <p:cNvPr id="5" name="Google Shape;311;p44">
            <a:extLst>
              <a:ext uri="{FF2B5EF4-FFF2-40B4-BE49-F238E27FC236}">
                <a16:creationId xmlns:a16="http://schemas.microsoft.com/office/drawing/2014/main" id="{E31A4CFF-587E-76B1-B250-388C01E9275B}"/>
              </a:ext>
            </a:extLst>
          </p:cNvPr>
          <p:cNvSpPr txBox="1"/>
          <p:nvPr/>
        </p:nvSpPr>
        <p:spPr>
          <a:xfrm>
            <a:off x="8102480" y="310612"/>
            <a:ext cx="14729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chemeClr val="accent4">
                    <a:lumMod val="76000"/>
                  </a:schemeClr>
                </a:solidFill>
                <a:latin typeface="Teko SemiBold"/>
                <a:cs typeface="Teko SemiBold"/>
                <a:sym typeface="Teko SemiBold"/>
              </a:rPr>
              <a:t>Ultra</a:t>
            </a:r>
            <a:endParaRPr lang="en-US">
              <a:solidFill>
                <a:schemeClr val="accent4">
                  <a:lumMod val="76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066A4F7-56AC-6EC3-8EBE-C010BCBAB4E0}"/>
              </a:ext>
            </a:extLst>
          </p:cNvPr>
          <p:cNvGrpSpPr/>
          <p:nvPr/>
        </p:nvGrpSpPr>
        <p:grpSpPr>
          <a:xfrm>
            <a:off x="490495" y="1466050"/>
            <a:ext cx="5114152" cy="1870422"/>
            <a:chOff x="2105210" y="1375336"/>
            <a:chExt cx="8089580" cy="30678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FC7007E-C455-6023-1FA6-928A5D2E0F70}"/>
                </a:ext>
              </a:extLst>
            </p:cNvPr>
            <p:cNvGrpSpPr/>
            <p:nvPr/>
          </p:nvGrpSpPr>
          <p:grpSpPr>
            <a:xfrm>
              <a:off x="2105210" y="1375338"/>
              <a:ext cx="1948223" cy="3067848"/>
              <a:chOff x="653781" y="1175766"/>
              <a:chExt cx="1948223" cy="306784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F10619-585F-A310-6009-1050965C285B}"/>
                  </a:ext>
                </a:extLst>
              </p:cNvPr>
              <p:cNvSpPr/>
              <p:nvPr/>
            </p:nvSpPr>
            <p:spPr>
              <a:xfrm rot="16200000">
                <a:off x="93969" y="1735578"/>
                <a:ext cx="3067848" cy="194822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cs typeface="Arial"/>
                  </a:rPr>
                  <a:t>Qualcomm Cloud AI 100 Ultra</a:t>
                </a:r>
                <a:endParaRPr lang="en-US" sz="800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2D542B3-347E-B366-7C61-8FAB2580955B}"/>
                  </a:ext>
                </a:extLst>
              </p:cNvPr>
              <p:cNvSpPr/>
              <p:nvPr/>
            </p:nvSpPr>
            <p:spPr>
              <a:xfrm rot="16200000">
                <a:off x="1427467" y="2978363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C73A6F-B707-9694-7311-BA8467B4A187}"/>
                  </a:ext>
                </a:extLst>
              </p:cNvPr>
              <p:cNvSpPr/>
              <p:nvPr/>
            </p:nvSpPr>
            <p:spPr>
              <a:xfrm rot="16200000">
                <a:off x="1427466" y="2261719"/>
                <a:ext cx="718351" cy="163072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A97EDE1-7BBF-61CB-99E6-D2CA692A080C}"/>
                  </a:ext>
                </a:extLst>
              </p:cNvPr>
              <p:cNvSpPr/>
              <p:nvPr/>
            </p:nvSpPr>
            <p:spPr>
              <a:xfrm rot="16200000">
                <a:off x="1427466" y="1545077"/>
                <a:ext cx="718351" cy="163072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1180EF-FACB-041B-13CD-16FA4519B6A8}"/>
                  </a:ext>
                </a:extLst>
              </p:cNvPr>
              <p:cNvSpPr/>
              <p:nvPr/>
            </p:nvSpPr>
            <p:spPr>
              <a:xfrm rot="16200000">
                <a:off x="1427466" y="810291"/>
                <a:ext cx="718351" cy="163072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D5A487B-AB45-EF2A-2C9A-C8E297AA3409}"/>
                </a:ext>
              </a:extLst>
            </p:cNvPr>
            <p:cNvGrpSpPr/>
            <p:nvPr/>
          </p:nvGrpSpPr>
          <p:grpSpPr>
            <a:xfrm>
              <a:off x="4146281" y="1375337"/>
              <a:ext cx="1948223" cy="3067848"/>
              <a:chOff x="653781" y="1175766"/>
              <a:chExt cx="1948223" cy="306784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BCFDC9-3D85-2501-0A53-CFAC07D19A7F}"/>
                  </a:ext>
                </a:extLst>
              </p:cNvPr>
              <p:cNvSpPr/>
              <p:nvPr/>
            </p:nvSpPr>
            <p:spPr>
              <a:xfrm rot="16200000">
                <a:off x="93969" y="1735578"/>
                <a:ext cx="3067848" cy="194822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cs typeface="Arial"/>
                  </a:rPr>
                  <a:t>Qualcomm Cloud AI 100 Ultra</a:t>
                </a:r>
                <a:endParaRPr lang="en-US" sz="80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BA6B266-A07D-4F8A-F201-BA49A6E01DC6}"/>
                  </a:ext>
                </a:extLst>
              </p:cNvPr>
              <p:cNvSpPr/>
              <p:nvPr/>
            </p:nvSpPr>
            <p:spPr>
              <a:xfrm rot="16200000">
                <a:off x="1427467" y="2978363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2E4EA9-8D24-004C-6D8D-772570469620}"/>
                  </a:ext>
                </a:extLst>
              </p:cNvPr>
              <p:cNvSpPr/>
              <p:nvPr/>
            </p:nvSpPr>
            <p:spPr>
              <a:xfrm rot="16200000">
                <a:off x="1427466" y="2261719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46A9CAE-BF58-E3F3-B3AB-AE9488D88AFB}"/>
                  </a:ext>
                </a:extLst>
              </p:cNvPr>
              <p:cNvSpPr/>
              <p:nvPr/>
            </p:nvSpPr>
            <p:spPr>
              <a:xfrm rot="16200000">
                <a:off x="1427466" y="1545077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35CEDA4-B0CF-1B3E-5298-FE6114A87C7F}"/>
                  </a:ext>
                </a:extLst>
              </p:cNvPr>
              <p:cNvSpPr/>
              <p:nvPr/>
            </p:nvSpPr>
            <p:spPr>
              <a:xfrm rot="16200000">
                <a:off x="1427466" y="810291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E44574F-E68F-5654-8CEA-BDD1C3C99122}"/>
                </a:ext>
              </a:extLst>
            </p:cNvPr>
            <p:cNvGrpSpPr/>
            <p:nvPr/>
          </p:nvGrpSpPr>
          <p:grpSpPr>
            <a:xfrm>
              <a:off x="6196423" y="1375336"/>
              <a:ext cx="1948223" cy="3067848"/>
              <a:chOff x="653781" y="1175766"/>
              <a:chExt cx="1948223" cy="306784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A7FAAA8-C9D1-3380-F556-D946F65C5766}"/>
                  </a:ext>
                </a:extLst>
              </p:cNvPr>
              <p:cNvSpPr/>
              <p:nvPr/>
            </p:nvSpPr>
            <p:spPr>
              <a:xfrm rot="16200000">
                <a:off x="93969" y="1735578"/>
                <a:ext cx="3067848" cy="194822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cs typeface="Arial"/>
                  </a:rPr>
                  <a:t>Qualcomm Cloud AI 100 Ultra</a:t>
                </a:r>
                <a:endParaRPr lang="en-US" sz="80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38D9A05-26D7-49CA-FFC8-4556B2CB54DE}"/>
                  </a:ext>
                </a:extLst>
              </p:cNvPr>
              <p:cNvSpPr/>
              <p:nvPr/>
            </p:nvSpPr>
            <p:spPr>
              <a:xfrm rot="16200000">
                <a:off x="1427467" y="2978363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C12E4D4-DF9E-B7BF-3DDF-0A86D2D89532}"/>
                  </a:ext>
                </a:extLst>
              </p:cNvPr>
              <p:cNvSpPr/>
              <p:nvPr/>
            </p:nvSpPr>
            <p:spPr>
              <a:xfrm rot="16200000">
                <a:off x="1427466" y="2261719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52484FF-6C9F-D7C5-399C-4F5365FDD561}"/>
                  </a:ext>
                </a:extLst>
              </p:cNvPr>
              <p:cNvSpPr/>
              <p:nvPr/>
            </p:nvSpPr>
            <p:spPr>
              <a:xfrm rot="16200000">
                <a:off x="1427466" y="1545077"/>
                <a:ext cx="718351" cy="163072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965374C-1F6A-4038-9B66-00A149F87E8B}"/>
                  </a:ext>
                </a:extLst>
              </p:cNvPr>
              <p:cNvSpPr/>
              <p:nvPr/>
            </p:nvSpPr>
            <p:spPr>
              <a:xfrm rot="16200000">
                <a:off x="1427466" y="810291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DE5B32F-FEC4-B92D-5BD7-F7FF786159E4}"/>
                </a:ext>
              </a:extLst>
            </p:cNvPr>
            <p:cNvSpPr/>
            <p:nvPr/>
          </p:nvSpPr>
          <p:spPr>
            <a:xfrm rot="16200000">
              <a:off x="7686755" y="1935148"/>
              <a:ext cx="3067848" cy="194822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cs typeface="Arial"/>
                </a:rPr>
                <a:t>Qualcomm Cloud AI 100 Ultra</a:t>
              </a:r>
              <a:endParaRPr lang="en-US" sz="8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8D83395-9F58-35E7-88B9-70523E6E0345}"/>
                </a:ext>
              </a:extLst>
            </p:cNvPr>
            <p:cNvSpPr/>
            <p:nvPr/>
          </p:nvSpPr>
          <p:spPr>
            <a:xfrm rot="16200000">
              <a:off x="9020253" y="3177933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A5C827-B5EA-C9BF-5CB6-EAD6E7D2D4F3}"/>
                </a:ext>
              </a:extLst>
            </p:cNvPr>
            <p:cNvSpPr/>
            <p:nvPr/>
          </p:nvSpPr>
          <p:spPr>
            <a:xfrm rot="16200000">
              <a:off x="9020252" y="2461289"/>
              <a:ext cx="718351" cy="163072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5F37E3F-5ECB-A483-CC58-9026C861D457}"/>
                </a:ext>
              </a:extLst>
            </p:cNvPr>
            <p:cNvSpPr/>
            <p:nvPr/>
          </p:nvSpPr>
          <p:spPr>
            <a:xfrm rot="16200000">
              <a:off x="9020252" y="1744647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C1FD19B-2091-CD6F-9E3A-A49BAA1F610A}"/>
                </a:ext>
              </a:extLst>
            </p:cNvPr>
            <p:cNvSpPr/>
            <p:nvPr/>
          </p:nvSpPr>
          <p:spPr>
            <a:xfrm rot="16200000">
              <a:off x="9020252" y="1009861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467E2E-597F-C702-4FB4-84EF4BB891A3}"/>
              </a:ext>
            </a:extLst>
          </p:cNvPr>
          <p:cNvGrpSpPr/>
          <p:nvPr/>
        </p:nvGrpSpPr>
        <p:grpSpPr>
          <a:xfrm>
            <a:off x="490494" y="4087693"/>
            <a:ext cx="5114152" cy="1870423"/>
            <a:chOff x="2105210" y="1375336"/>
            <a:chExt cx="8089580" cy="306785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178E2FB-113F-CF5B-26C0-EFC3D8DA8FDD}"/>
                </a:ext>
              </a:extLst>
            </p:cNvPr>
            <p:cNvGrpSpPr/>
            <p:nvPr/>
          </p:nvGrpSpPr>
          <p:grpSpPr>
            <a:xfrm>
              <a:off x="2105210" y="1375338"/>
              <a:ext cx="1948223" cy="3067848"/>
              <a:chOff x="653781" y="1175766"/>
              <a:chExt cx="1948223" cy="306784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686D54F-3173-774B-7AB1-5A50CE786F8C}"/>
                  </a:ext>
                </a:extLst>
              </p:cNvPr>
              <p:cNvSpPr/>
              <p:nvPr/>
            </p:nvSpPr>
            <p:spPr>
              <a:xfrm rot="16200000">
                <a:off x="93969" y="1735578"/>
                <a:ext cx="3067848" cy="194822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cs typeface="Arial"/>
                  </a:rPr>
                  <a:t>Qualcomm Cloud AI 100 Ultra</a:t>
                </a:r>
                <a:endParaRPr lang="en-US" sz="80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90EC46E-34BC-CFA8-16BF-FD51936AEE25}"/>
                  </a:ext>
                </a:extLst>
              </p:cNvPr>
              <p:cNvSpPr/>
              <p:nvPr/>
            </p:nvSpPr>
            <p:spPr>
              <a:xfrm rot="16200000">
                <a:off x="1427467" y="2978363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DEFE144-644E-76EC-4537-24C17920F623}"/>
                  </a:ext>
                </a:extLst>
              </p:cNvPr>
              <p:cNvSpPr/>
              <p:nvPr/>
            </p:nvSpPr>
            <p:spPr>
              <a:xfrm rot="16200000">
                <a:off x="1427466" y="2261719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F69204D-5A48-5085-0CD7-F583C912595C}"/>
                  </a:ext>
                </a:extLst>
              </p:cNvPr>
              <p:cNvSpPr/>
              <p:nvPr/>
            </p:nvSpPr>
            <p:spPr>
              <a:xfrm rot="16200000">
                <a:off x="1427466" y="1545077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8330044-BB4A-6141-EBDA-6F54673934F3}"/>
                  </a:ext>
                </a:extLst>
              </p:cNvPr>
              <p:cNvSpPr/>
              <p:nvPr/>
            </p:nvSpPr>
            <p:spPr>
              <a:xfrm rot="16200000">
                <a:off x="1427466" y="810291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47AC21E-1005-31F0-DF16-208481285D2A}"/>
                </a:ext>
              </a:extLst>
            </p:cNvPr>
            <p:cNvGrpSpPr/>
            <p:nvPr/>
          </p:nvGrpSpPr>
          <p:grpSpPr>
            <a:xfrm>
              <a:off x="4146281" y="1375337"/>
              <a:ext cx="1948223" cy="3067848"/>
              <a:chOff x="653781" y="1175766"/>
              <a:chExt cx="1948223" cy="306784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E15A85F-D29A-399F-C756-012F6EFCC132}"/>
                  </a:ext>
                </a:extLst>
              </p:cNvPr>
              <p:cNvSpPr/>
              <p:nvPr/>
            </p:nvSpPr>
            <p:spPr>
              <a:xfrm rot="16200000">
                <a:off x="93969" y="1735578"/>
                <a:ext cx="3067848" cy="194822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cs typeface="Arial"/>
                  </a:rPr>
                  <a:t>Qualcomm Cloud AI 100 Ultra</a:t>
                </a:r>
                <a:endParaRPr lang="en-US" sz="80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120CD9-27C1-F089-D210-C57D964F94AC}"/>
                  </a:ext>
                </a:extLst>
              </p:cNvPr>
              <p:cNvSpPr/>
              <p:nvPr/>
            </p:nvSpPr>
            <p:spPr>
              <a:xfrm rot="16200000">
                <a:off x="1427467" y="2978363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17DCB87-79CA-1254-B872-622DDA77A3B7}"/>
                  </a:ext>
                </a:extLst>
              </p:cNvPr>
              <p:cNvSpPr/>
              <p:nvPr/>
            </p:nvSpPr>
            <p:spPr>
              <a:xfrm rot="16200000">
                <a:off x="1427466" y="2261719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2683A0F-BF34-C156-413C-E5F53FA45551}"/>
                  </a:ext>
                </a:extLst>
              </p:cNvPr>
              <p:cNvSpPr/>
              <p:nvPr/>
            </p:nvSpPr>
            <p:spPr>
              <a:xfrm rot="16200000">
                <a:off x="1427466" y="1545077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377317F-329D-9075-EF40-A4B362306352}"/>
                  </a:ext>
                </a:extLst>
              </p:cNvPr>
              <p:cNvSpPr/>
              <p:nvPr/>
            </p:nvSpPr>
            <p:spPr>
              <a:xfrm rot="16200000">
                <a:off x="1427466" y="810291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F5B899C-7F33-E71A-982B-436A498CF6C0}"/>
                </a:ext>
              </a:extLst>
            </p:cNvPr>
            <p:cNvGrpSpPr/>
            <p:nvPr/>
          </p:nvGrpSpPr>
          <p:grpSpPr>
            <a:xfrm>
              <a:off x="6196423" y="1375336"/>
              <a:ext cx="1948223" cy="3067848"/>
              <a:chOff x="653781" y="1175766"/>
              <a:chExt cx="1948223" cy="3067848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96AE718-39C2-722B-E17A-037DB7B0BDE6}"/>
                  </a:ext>
                </a:extLst>
              </p:cNvPr>
              <p:cNvSpPr/>
              <p:nvPr/>
            </p:nvSpPr>
            <p:spPr>
              <a:xfrm rot="16200000">
                <a:off x="93969" y="1735578"/>
                <a:ext cx="3067848" cy="194822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cs typeface="Arial"/>
                  </a:rPr>
                  <a:t>Qualcomm Cloud AI 100 Ultra</a:t>
                </a:r>
                <a:endParaRPr lang="en-US" sz="80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DA44988-402B-E560-BCAB-C26B25F3B999}"/>
                  </a:ext>
                </a:extLst>
              </p:cNvPr>
              <p:cNvSpPr/>
              <p:nvPr/>
            </p:nvSpPr>
            <p:spPr>
              <a:xfrm rot="16200000">
                <a:off x="1427467" y="2978363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8B1F534-A720-F45D-A0EA-8DA67708BC0A}"/>
                  </a:ext>
                </a:extLst>
              </p:cNvPr>
              <p:cNvSpPr/>
              <p:nvPr/>
            </p:nvSpPr>
            <p:spPr>
              <a:xfrm rot="16200000">
                <a:off x="1427466" y="2261719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D3C6D8A-8BF9-4706-E349-D32BB3A9B9C4}"/>
                  </a:ext>
                </a:extLst>
              </p:cNvPr>
              <p:cNvSpPr/>
              <p:nvPr/>
            </p:nvSpPr>
            <p:spPr>
              <a:xfrm rot="16200000">
                <a:off x="1427466" y="1545077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EBEFB15-F8BC-B432-55D0-8600CB56B19C}"/>
                  </a:ext>
                </a:extLst>
              </p:cNvPr>
              <p:cNvSpPr/>
              <p:nvPr/>
            </p:nvSpPr>
            <p:spPr>
              <a:xfrm rot="16200000">
                <a:off x="1427466" y="810291"/>
                <a:ext cx="718351" cy="16307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accent4">
                        <a:lumMod val="49000"/>
                      </a:schemeClr>
                    </a:solidFill>
                    <a:cs typeface="Arial"/>
                  </a:rPr>
                  <a:t>Device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BE5D71A-4454-735F-044B-49AF1C1D3C67}"/>
                </a:ext>
              </a:extLst>
            </p:cNvPr>
            <p:cNvSpPr/>
            <p:nvPr/>
          </p:nvSpPr>
          <p:spPr>
            <a:xfrm rot="16200000">
              <a:off x="7686755" y="1935148"/>
              <a:ext cx="3067848" cy="194822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cs typeface="Arial"/>
                </a:rPr>
                <a:t>Qualcomm Cloud AI 100 Ultra</a:t>
              </a:r>
              <a:endParaRPr lang="en-US" sz="8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0FE08BF-5F25-7358-0524-2C607D3853BB}"/>
                </a:ext>
              </a:extLst>
            </p:cNvPr>
            <p:cNvSpPr/>
            <p:nvPr/>
          </p:nvSpPr>
          <p:spPr>
            <a:xfrm rot="16200000">
              <a:off x="9020253" y="3177933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8AC9825-304B-31BE-DC40-D0F8006017BE}"/>
                </a:ext>
              </a:extLst>
            </p:cNvPr>
            <p:cNvSpPr/>
            <p:nvPr/>
          </p:nvSpPr>
          <p:spPr>
            <a:xfrm rot="16200000">
              <a:off x="9020252" y="2461289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98CDF6E-B25E-1BC4-8A97-3156902B8409}"/>
                </a:ext>
              </a:extLst>
            </p:cNvPr>
            <p:cNvSpPr/>
            <p:nvPr/>
          </p:nvSpPr>
          <p:spPr>
            <a:xfrm rot="16200000">
              <a:off x="9020252" y="1744647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81106D7-79A4-89E2-E034-F9815DC2A83B}"/>
                </a:ext>
              </a:extLst>
            </p:cNvPr>
            <p:cNvSpPr/>
            <p:nvPr/>
          </p:nvSpPr>
          <p:spPr>
            <a:xfrm rot="16200000">
              <a:off x="9020252" y="1009861"/>
              <a:ext cx="718351" cy="16307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" dirty="0">
                  <a:solidFill>
                    <a:schemeClr val="accent4">
                      <a:lumMod val="49000"/>
                    </a:schemeClr>
                  </a:solidFill>
                  <a:cs typeface="Arial"/>
                </a:rPr>
                <a:t>Device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B344B2C1-A6C0-046F-F2D5-F89C7BCC0DEC}"/>
              </a:ext>
            </a:extLst>
          </p:cNvPr>
          <p:cNvSpPr/>
          <p:nvPr/>
        </p:nvSpPr>
        <p:spPr>
          <a:xfrm>
            <a:off x="259443" y="3336151"/>
            <a:ext cx="5585011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/>
              </a:rPr>
              <a:t>PCI Switch</a:t>
            </a:r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B6AA94B-B89B-C283-59F3-8776763FF9C6}"/>
              </a:ext>
            </a:extLst>
          </p:cNvPr>
          <p:cNvSpPr/>
          <p:nvPr/>
        </p:nvSpPr>
        <p:spPr>
          <a:xfrm>
            <a:off x="259443" y="3789722"/>
            <a:ext cx="5585011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Arial"/>
              </a:rPr>
              <a:t>PCI Switch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B130FF4-D434-1A0E-D2CE-73D4D68E3034}"/>
              </a:ext>
            </a:extLst>
          </p:cNvPr>
          <p:cNvSpPr/>
          <p:nvPr/>
        </p:nvSpPr>
        <p:spPr>
          <a:xfrm>
            <a:off x="6118448" y="2377407"/>
            <a:ext cx="5769438" cy="1141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US" dirty="0">
                <a:latin typeface="Consolas"/>
              </a:rPr>
              <a:t>Allocated resources: (Total limits may be over 100 percent, i.e., overcommitted.) Resource Requests Limits -------- -------- ------ </a:t>
            </a:r>
            <a:endParaRPr lang="en-US" sz="1800" b="1" dirty="0">
              <a:latin typeface="Consolas"/>
              <a:cs typeface="Arial"/>
            </a:endParaRPr>
          </a:p>
          <a:p>
            <a:r>
              <a:rPr lang="en-US" b="1" dirty="0">
                <a:latin typeface="Consolas"/>
              </a:rPr>
              <a:t>qualcomm.com/</a:t>
            </a:r>
            <a:r>
              <a:rPr lang="en-US" b="1" dirty="0" err="1">
                <a:latin typeface="Consolas"/>
              </a:rPr>
              <a:t>qaic</a:t>
            </a:r>
            <a:r>
              <a:rPr lang="en-US" dirty="0">
                <a:latin typeface="Consolas"/>
              </a:rPr>
              <a:t> 32 32</a:t>
            </a:r>
            <a:endParaRPr lang="en-US" sz="1800" b="1">
              <a:latin typeface="Consolas"/>
              <a:cs typeface="Arial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5B9DFBB5-9300-B401-046B-92E716AB0341}"/>
              </a:ext>
            </a:extLst>
          </p:cNvPr>
          <p:cNvSpPr/>
          <p:nvPr/>
        </p:nvSpPr>
        <p:spPr>
          <a:xfrm>
            <a:off x="6118447" y="3754515"/>
            <a:ext cx="5769438" cy="1141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US" sz="1200" dirty="0">
                <a:latin typeface="Consolas"/>
                <a:ea typeface="+mn-lt"/>
                <a:cs typeface="+mn-lt"/>
              </a:rPr>
              <a:t>      resources:</a:t>
            </a: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        requests:</a:t>
            </a:r>
            <a:endParaRPr lang="en-US" sz="1200" dirty="0">
              <a:latin typeface="Consolas"/>
            </a:endParaRP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          qualcomm.com/</a:t>
            </a:r>
            <a:r>
              <a:rPr lang="en-US" sz="1200" err="1">
                <a:latin typeface="Consolas"/>
                <a:ea typeface="+mn-lt"/>
                <a:cs typeface="+mn-lt"/>
              </a:rPr>
              <a:t>qaic</a:t>
            </a:r>
            <a:r>
              <a:rPr lang="en-US" sz="1200" dirty="0">
                <a:latin typeface="Consolas"/>
                <a:ea typeface="+mn-lt"/>
                <a:cs typeface="+mn-lt"/>
              </a:rPr>
              <a:t>: </a:t>
            </a:r>
            <a:r>
              <a:rPr lang="en-US" sz="1200" dirty="0">
                <a:solidFill>
                  <a:schemeClr val="bg1"/>
                </a:solidFill>
                <a:highlight>
                  <a:srgbClr val="008000"/>
                </a:highlight>
                <a:latin typeface="Consolas"/>
                <a:ea typeface="+mn-lt"/>
                <a:cs typeface="+mn-lt"/>
              </a:rPr>
              <a:t>5</a:t>
            </a: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        limits:</a:t>
            </a:r>
            <a:endParaRPr lang="en-US" sz="1200" dirty="0">
              <a:latin typeface="Consolas"/>
            </a:endParaRP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          qualcomm.com/</a:t>
            </a:r>
            <a:r>
              <a:rPr lang="en-US" sz="1200" err="1">
                <a:latin typeface="Consolas"/>
                <a:ea typeface="+mn-lt"/>
                <a:cs typeface="+mn-lt"/>
              </a:rPr>
              <a:t>qaic</a:t>
            </a:r>
            <a:r>
              <a:rPr lang="en-US" sz="1200" dirty="0">
                <a:latin typeface="Consolas"/>
                <a:ea typeface="+mn-lt"/>
                <a:cs typeface="+mn-lt"/>
              </a:rPr>
              <a:t>: </a:t>
            </a:r>
            <a:r>
              <a:rPr lang="en-US" sz="1200" dirty="0">
                <a:solidFill>
                  <a:schemeClr val="bg1"/>
                </a:solidFill>
                <a:highlight>
                  <a:srgbClr val="008000"/>
                </a:highlight>
                <a:latin typeface="Consolas"/>
                <a:ea typeface="+mn-lt"/>
                <a:cs typeface="+mn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17145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A84BA-AD44-B9D1-786B-EEBF53BD3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8406E-88C8-5334-9605-9D2BFEBB20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9477C2-69E7-BDC2-BD10-C6E7A33F60C6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E7705B0A-3FF3-46E0-05B7-058C7189CEB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06ED46AB-6556-4A51-4BDF-8D01BDA9C8D4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3C0C271B-D3B8-54C2-DEC7-06721EF27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CA584C96-8F61-9318-456B-E8198EC4A18D}"/>
              </a:ext>
            </a:extLst>
          </p:cNvPr>
          <p:cNvSpPr txBox="1"/>
          <p:nvPr/>
        </p:nvSpPr>
        <p:spPr>
          <a:xfrm>
            <a:off x="838080" y="2768969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FPGAs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60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C417A-3F56-41C0-44B7-8C978F735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75D5E8-264C-1E76-CC98-BC878B51AB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0CF63B-2C82-2F0F-1857-697608954988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43EA73B0-4672-C7D1-A432-0D531704934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130F96CF-CE69-24F4-12AC-986DDE771F2D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20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38A882DD-2E64-15A6-D928-BDAE14D9C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31C834D7-E000-DEC9-B9EF-DC5D85710D89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Uses</a:t>
            </a:r>
            <a:r>
              <a:rPr lang="en-US" sz="5400" b="1" dirty="0">
                <a:solidFill>
                  <a:srgbClr val="E7E6E6"/>
                </a:solidFill>
                <a:latin typeface="Teko SemiBold"/>
                <a:ea typeface="Open Sans"/>
                <a:cs typeface="Teko SemiBold"/>
              </a:rPr>
              <a:t> – Stable Diffusion</a:t>
            </a:r>
            <a:endParaRPr lang="en-US" dirty="0"/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B5806F70-6C93-1CA4-E458-578AB9A0B7CA}"/>
              </a:ext>
            </a:extLst>
          </p:cNvPr>
          <p:cNvSpPr txBox="1"/>
          <p:nvPr/>
        </p:nvSpPr>
        <p:spPr>
          <a:xfrm>
            <a:off x="874365" y="1451138"/>
            <a:ext cx="5222533" cy="45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Key Specifications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FPGA: Intel Stratix 10 NX2100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Memory: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8GB HBM2 (410 GB/s bandwidth)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32GB onboard DDR4 (expandable to 256GB)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Networking &amp; I/O: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4x QSFP28 (up to 100GbE per port)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2x QSFP28 (</a:t>
            </a:r>
            <a:r>
              <a:rPr lang="en-US" sz="1600" b="1" dirty="0">
                <a:solidFill>
                  <a:schemeClr val="bg1"/>
                </a:solidFill>
                <a:ea typeface="Open Sans"/>
              </a:rPr>
              <a:t>100GbE MAC hard IP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PCIe Gen3 x16 Interface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AI Acceleration: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  <a:highlight>
                  <a:srgbClr val="008000"/>
                </a:highlight>
              </a:rPr>
              <a:t>143 INT8 TOPS via AI Tensor Blocks</a:t>
            </a:r>
            <a:endParaRPr lang="en-US" sz="1600">
              <a:solidFill>
                <a:schemeClr val="bg1"/>
              </a:solidFill>
              <a:highlight>
                <a:srgbClr val="008000"/>
              </a:highlight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Cooling Options: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Active, passive, or liquid cooling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Power Consumption: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Max 225W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Software Environment: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Intel Quartus Prime Pro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Intel </a:t>
            </a:r>
            <a:r>
              <a:rPr lang="en-US" sz="1600" b="1" err="1">
                <a:solidFill>
                  <a:schemeClr val="bg1"/>
                </a:solidFill>
              </a:rPr>
              <a:t>oneAPI</a:t>
            </a:r>
            <a:r>
              <a:rPr lang="en-US" sz="1600" b="1" dirty="0">
                <a:solidFill>
                  <a:schemeClr val="bg1"/>
                </a:solidFill>
              </a:rPr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1978216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4D3DF-94B9-F70E-24FD-9E2B16074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59D2B-813C-14CF-321E-0A045D21AE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1B707D-D351-9766-231D-8C78439015EA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96AA9719-3A43-810A-B5D7-4B3632A0A7F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BA93D8D0-55CE-8AE8-A491-AB7EE96F4399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ABB7EC9E-211E-96A1-48E1-0C808B897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535D3C2E-1FF9-9DDD-0AEF-F215220244E6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Uses</a:t>
            </a:r>
            <a:r>
              <a:rPr lang="en-US" sz="5400" b="1" dirty="0">
                <a:solidFill>
                  <a:srgbClr val="E7E6E6"/>
                </a:solidFill>
                <a:latin typeface="Teko SemiBold"/>
                <a:ea typeface="Open Sans"/>
                <a:cs typeface="Teko SemiBold"/>
              </a:rPr>
              <a:t> – Audio Models</a:t>
            </a:r>
            <a:endParaRPr lang="en-US" dirty="0"/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0CE27048-70D2-BF37-CA88-78143B2ABE8E}"/>
              </a:ext>
            </a:extLst>
          </p:cNvPr>
          <p:cNvSpPr txBox="1"/>
          <p:nvPr/>
        </p:nvSpPr>
        <p:spPr>
          <a:xfrm>
            <a:off x="874365" y="1451138"/>
            <a:ext cx="5222533" cy="45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Key Specifications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FPGA: Intel Stratix 10 NX2100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Memory: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8GB HBM2 (410 GB/s bandwidth)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32GB onboard DDR4 (expandable to 256GB)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Networking &amp; I/O: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4x QSFP28 (up to 100GbE per port)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2x QSFP28 (</a:t>
            </a:r>
            <a:r>
              <a:rPr lang="en-US" sz="1600" b="1" dirty="0">
                <a:solidFill>
                  <a:schemeClr val="bg1"/>
                </a:solidFill>
                <a:ea typeface="Open Sans"/>
              </a:rPr>
              <a:t>100GbE MAC hard IP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PCIe Gen3 x16 Interface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AI Acceleration: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  <a:highlight>
                  <a:srgbClr val="008000"/>
                </a:highlight>
              </a:rPr>
              <a:t>143 INT8 TOPS via AI Tensor Blocks</a:t>
            </a:r>
            <a:endParaRPr lang="en-US" sz="1600">
              <a:solidFill>
                <a:schemeClr val="bg1"/>
              </a:solidFill>
              <a:highlight>
                <a:srgbClr val="008000"/>
              </a:highlight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Cooling Options: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Active, passive, or liquid cooling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Power Consumption: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Max 225W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Software Environment: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Intel Quartus Prime Pro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Intel </a:t>
            </a:r>
            <a:r>
              <a:rPr lang="en-US" sz="1600" b="1" err="1">
                <a:solidFill>
                  <a:schemeClr val="bg1"/>
                </a:solidFill>
              </a:rPr>
              <a:t>oneAPI</a:t>
            </a:r>
            <a:r>
              <a:rPr lang="en-US" sz="1600" b="1" dirty="0">
                <a:solidFill>
                  <a:schemeClr val="bg1"/>
                </a:solidFill>
              </a:rPr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1877987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540B1-7C4D-9A8E-7763-8FCB800C4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60391F-277C-2F4E-45AC-F3ACABF627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397B0-03D6-00C4-75BC-BAC65CC1CB46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E95E9B22-3C61-92CD-3A55-63CAD9A74B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F5350237-6F65-222C-5492-74D00D4BA990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22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A21B0A89-2C63-0D73-6722-3CCDFCFCF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99FA6B9B-B9EB-B63C-6958-A8FE22E711FC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Uses</a:t>
            </a:r>
            <a:r>
              <a:rPr lang="en-US" sz="5400" b="1" dirty="0">
                <a:solidFill>
                  <a:srgbClr val="E7E6E6"/>
                </a:solidFill>
                <a:latin typeface="Teko SemiBold"/>
                <a:ea typeface="Open Sans"/>
                <a:cs typeface="Teko SemiBold"/>
              </a:rPr>
              <a:t> – Computer Vision</a:t>
            </a:r>
            <a:endParaRPr lang="en-US" dirty="0"/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A1DDE11E-0F84-EECE-ED4F-284C11BA6C86}"/>
              </a:ext>
            </a:extLst>
          </p:cNvPr>
          <p:cNvSpPr txBox="1"/>
          <p:nvPr/>
        </p:nvSpPr>
        <p:spPr>
          <a:xfrm>
            <a:off x="874365" y="1451138"/>
            <a:ext cx="5222533" cy="45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Key Specifications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FPGA: Intel Stratix 10 NX2100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Memory: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8GB HBM2 (410 GB/s bandwidth)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32GB onboard DDR4 (expandable to 256GB)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Networking &amp; I/O: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4x QSFP28 (up to 100GbE per port)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2x QSFP28 (</a:t>
            </a:r>
            <a:r>
              <a:rPr lang="en-US" sz="1600" b="1" dirty="0">
                <a:solidFill>
                  <a:schemeClr val="bg1"/>
                </a:solidFill>
                <a:ea typeface="Open Sans"/>
              </a:rPr>
              <a:t>100GbE MAC hard IP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PCIe Gen3 x16 Interface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AI Acceleration: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  <a:highlight>
                  <a:srgbClr val="008000"/>
                </a:highlight>
              </a:rPr>
              <a:t>143 INT8 TOPS via AI Tensor Blocks</a:t>
            </a:r>
            <a:endParaRPr lang="en-US" sz="1600">
              <a:solidFill>
                <a:schemeClr val="bg1"/>
              </a:solidFill>
              <a:highlight>
                <a:srgbClr val="008000"/>
              </a:highlight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Cooling Options: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Active, passive, or liquid cooling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Power Consumption: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Max 225W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Software Environment: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Intel Quartus Prime Pro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Intel </a:t>
            </a:r>
            <a:r>
              <a:rPr lang="en-US" sz="1600" b="1" err="1">
                <a:solidFill>
                  <a:schemeClr val="bg1"/>
                </a:solidFill>
              </a:rPr>
              <a:t>oneAPI</a:t>
            </a:r>
            <a:r>
              <a:rPr lang="en-US" sz="1600" b="1" dirty="0">
                <a:solidFill>
                  <a:schemeClr val="bg1"/>
                </a:solidFill>
              </a:rPr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3686757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C63B8-CFCE-489E-E171-CE174E7CD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A8E2E3-5F9A-389E-C127-946DEA7ADB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F19B39-0E7C-F1FE-3F1C-CD919A55DD84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8B61CD2D-A78B-64C9-9652-600717672A2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65D2AFB3-BD87-0B0F-2A54-0E4543FBA416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23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B79C8719-EBB3-08A6-CF45-6734F30BB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D7EBF8D8-76AF-33D7-AF48-E001C3498F82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Uses</a:t>
            </a:r>
            <a:r>
              <a:rPr lang="en-US" sz="5400" b="1" dirty="0">
                <a:solidFill>
                  <a:srgbClr val="E7E6E6"/>
                </a:solidFill>
                <a:latin typeface="Teko SemiBold"/>
                <a:ea typeface="Open Sans"/>
                <a:cs typeface="Teko SemiBold"/>
              </a:rPr>
              <a:t> – C++ SDK</a:t>
            </a:r>
            <a:endParaRPr lang="en-US" dirty="0"/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612CD5A0-BEE0-8108-7C35-2B729DDAFFD2}"/>
              </a:ext>
            </a:extLst>
          </p:cNvPr>
          <p:cNvSpPr txBox="1"/>
          <p:nvPr/>
        </p:nvSpPr>
        <p:spPr>
          <a:xfrm>
            <a:off x="874365" y="1451138"/>
            <a:ext cx="5222533" cy="45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Key Specifications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FPGA: Intel Stratix 10 NX2100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Memory: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8GB HBM2 (410 GB/s bandwidth)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32GB onboard DDR4 (expandable to 256GB)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Networking &amp; I/O: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4x QSFP28 (up to 100GbE per port)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2x QSFP28 (</a:t>
            </a:r>
            <a:r>
              <a:rPr lang="en-US" sz="1600" b="1" dirty="0">
                <a:solidFill>
                  <a:schemeClr val="bg1"/>
                </a:solidFill>
                <a:ea typeface="Open Sans"/>
              </a:rPr>
              <a:t>100GbE MAC hard IP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PCIe Gen3 x16 Interface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AI Acceleration: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  <a:highlight>
                  <a:srgbClr val="008000"/>
                </a:highlight>
              </a:rPr>
              <a:t>143 INT8 TOPS via AI Tensor Blocks</a:t>
            </a:r>
            <a:endParaRPr lang="en-US" sz="1600">
              <a:solidFill>
                <a:schemeClr val="bg1"/>
              </a:solidFill>
              <a:highlight>
                <a:srgbClr val="008000"/>
              </a:highlight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Cooling Options: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Active, passive, or liquid cooling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Power Consumption: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Max 225W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Software Environment: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Intel Quartus Prime Pro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Intel </a:t>
            </a:r>
            <a:r>
              <a:rPr lang="en-US" sz="1600" b="1" err="1">
                <a:solidFill>
                  <a:schemeClr val="bg1"/>
                </a:solidFill>
              </a:rPr>
              <a:t>oneAPI</a:t>
            </a:r>
            <a:r>
              <a:rPr lang="en-US" sz="1600" b="1" dirty="0">
                <a:solidFill>
                  <a:schemeClr val="bg1"/>
                </a:solidFill>
              </a:rPr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3497343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86CCB-CC14-8557-A286-D564BC19F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34B7F-F676-FEB5-9913-3FFA245562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48F2C4-D5F9-5F40-6AAB-BD019C913E80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A5E14E77-C544-82EA-3F1B-C60736F234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4F203DFE-7F1D-ACF9-1276-1C41D34D218F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24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5F71E694-452B-F35E-F22D-C6B85A1B2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410344DB-6E56-8814-2C5A-61A8505252B4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Uses</a:t>
            </a:r>
            <a:r>
              <a:rPr lang="en-US" sz="5400" b="1" dirty="0">
                <a:solidFill>
                  <a:srgbClr val="E7E6E6"/>
                </a:solidFill>
                <a:latin typeface="Teko SemiBold"/>
                <a:ea typeface="Open Sans"/>
                <a:cs typeface="Teko SemiBold"/>
              </a:rPr>
              <a:t> – LLMs &amp; Finetuning</a:t>
            </a:r>
            <a:endParaRPr lang="en-US" dirty="0"/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4DFCF89A-2C19-D597-F75E-B7F67E1D499F}"/>
              </a:ext>
            </a:extLst>
          </p:cNvPr>
          <p:cNvSpPr txBox="1"/>
          <p:nvPr/>
        </p:nvSpPr>
        <p:spPr>
          <a:xfrm>
            <a:off x="874365" y="1451138"/>
            <a:ext cx="5222533" cy="45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Key Specifications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FPGA: Intel Stratix 10 NX2100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Memory: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8GB HBM2 (410 GB/s bandwidth)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32GB onboard DDR4 (expandable to 256GB)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Networking &amp; I/O: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4x QSFP28 (up to 100GbE per port)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2x QSFP28 (</a:t>
            </a:r>
            <a:r>
              <a:rPr lang="en-US" sz="1600" b="1" dirty="0">
                <a:solidFill>
                  <a:schemeClr val="bg1"/>
                </a:solidFill>
                <a:ea typeface="Open Sans"/>
              </a:rPr>
              <a:t>100GbE MAC hard IP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PCIe Gen3 x16 Interface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AI Acceleration: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  <a:highlight>
                  <a:srgbClr val="008000"/>
                </a:highlight>
              </a:rPr>
              <a:t>143 INT8 TOPS via AI Tensor Blocks</a:t>
            </a:r>
            <a:endParaRPr lang="en-US" sz="1600">
              <a:solidFill>
                <a:schemeClr val="bg1"/>
              </a:solidFill>
              <a:highlight>
                <a:srgbClr val="008000"/>
              </a:highlight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Cooling Options: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Active, passive, or liquid cooling</a:t>
            </a: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Power Consumption:</a:t>
            </a:r>
            <a:endParaRPr lang="en-US" sz="1600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Max 225W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Software Environment: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Intel Quartus Prime Pro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b="1" dirty="0">
                <a:solidFill>
                  <a:schemeClr val="bg1"/>
                </a:solidFill>
              </a:rPr>
              <a:t>Intel </a:t>
            </a:r>
            <a:r>
              <a:rPr lang="en-US" sz="1600" b="1" err="1">
                <a:solidFill>
                  <a:schemeClr val="bg1"/>
                </a:solidFill>
              </a:rPr>
              <a:t>oneAPI</a:t>
            </a:r>
            <a:r>
              <a:rPr lang="en-US" sz="1600" b="1" dirty="0">
                <a:solidFill>
                  <a:schemeClr val="bg1"/>
                </a:solidFill>
              </a:rPr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1899812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48AB69-42CF-B8D1-166D-6E2DAC6244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  <p:pic>
        <p:nvPicPr>
          <p:cNvPr id="3" name="Picture 2" descr="A graph with green line&#10;&#10;AI-generated content may be incorrect.">
            <a:extLst>
              <a:ext uri="{FF2B5EF4-FFF2-40B4-BE49-F238E27FC236}">
                <a16:creationId xmlns:a16="http://schemas.microsoft.com/office/drawing/2014/main" id="{BE8D5EE9-FB49-9814-519C-B0ED916B9E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628" b="418"/>
          <a:stretch/>
        </p:blipFill>
        <p:spPr>
          <a:xfrm>
            <a:off x="235857" y="885393"/>
            <a:ext cx="9652010" cy="2266008"/>
          </a:xfrm>
          <a:prstGeom prst="rect">
            <a:avLst/>
          </a:prstGeom>
        </p:spPr>
      </p:pic>
      <p:pic>
        <p:nvPicPr>
          <p:cNvPr id="4" name="Picture 3" descr="A graph with green line&#10;&#10;AI-generated content may be incorrect.">
            <a:extLst>
              <a:ext uri="{FF2B5EF4-FFF2-40B4-BE49-F238E27FC236}">
                <a16:creationId xmlns:a16="http://schemas.microsoft.com/office/drawing/2014/main" id="{B8BF2B51-FCB9-1109-E2C0-7EC638580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84" y="3155587"/>
            <a:ext cx="9651547" cy="233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29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D32B0-EAEA-42D0-D5D2-749989E3A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49306A-9608-8586-C95E-E73727D4E5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1F9694-A79A-9417-05EB-1B87D2E42089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03466062-6A27-B2DD-6122-68BF8D8C18C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42F587D4-84A3-8F0F-E39C-9A22948D6BC1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26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C9874D82-6BA1-03BE-CA94-CE2AEC243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BBABD41E-7DD2-BC71-2D5E-AD7573AA2B79}"/>
              </a:ext>
            </a:extLst>
          </p:cNvPr>
          <p:cNvSpPr txBox="1"/>
          <p:nvPr/>
        </p:nvSpPr>
        <p:spPr>
          <a:xfrm>
            <a:off x="838080" y="2768969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6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40081-CEA4-C0B7-C6C1-8E00179905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E961C9-3AF5-68EF-BA04-0CD4C2F9C7E1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7BD15649-AF91-D857-8D6A-D28A5C76BA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510BA087-88BB-D289-D333-EC419638C68C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28C6997C-8414-A396-9591-5C0B4007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D8DE7F62-4EF4-DAA7-3F05-2E090E7321F4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FPGAs</a:t>
            </a:r>
            <a:endParaRPr lang="en-US" sz="5400" dirty="0"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26035DC3-111A-CC29-C47F-295CEC275A99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C000"/>
                </a:solidFill>
                <a:latin typeface="Teko SemiBold"/>
                <a:cs typeface="Teko SemiBold"/>
              </a:rPr>
              <a:t>- </a:t>
            </a: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F</a:t>
            </a:r>
            <a:r>
              <a:rPr lang="en-US" sz="2800" b="1" dirty="0">
                <a:solidFill>
                  <a:schemeClr val="bg1"/>
                </a:solidFill>
                <a:latin typeface="Teko SemiBold"/>
                <a:cs typeface="Teko SemiBold"/>
              </a:rPr>
              <a:t>ield-</a:t>
            </a: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P</a:t>
            </a:r>
            <a:r>
              <a:rPr lang="en-US" sz="2800" b="1" dirty="0">
                <a:solidFill>
                  <a:schemeClr val="bg1"/>
                </a:solidFill>
                <a:latin typeface="Teko SemiBold"/>
                <a:cs typeface="Teko SemiBold"/>
              </a:rPr>
              <a:t>rogrammable </a:t>
            </a: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G</a:t>
            </a:r>
            <a:r>
              <a:rPr lang="en-US" sz="2800" b="1" dirty="0">
                <a:solidFill>
                  <a:schemeClr val="bg1"/>
                </a:solidFill>
                <a:latin typeface="Teko SemiBold"/>
                <a:cs typeface="Teko SemiBold"/>
              </a:rPr>
              <a:t>ate </a:t>
            </a: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eko SemiBold"/>
                <a:cs typeface="Teko SemiBold"/>
              </a:rPr>
              <a:t>rrays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C000"/>
                </a:solidFill>
                <a:latin typeface="Teko SemiBold"/>
                <a:cs typeface="Teko SemiBold"/>
              </a:rPr>
              <a:t>- </a:t>
            </a:r>
            <a:r>
              <a:rPr lang="en-US" sz="2800" b="1" dirty="0">
                <a:solidFill>
                  <a:srgbClr val="E7E6E6"/>
                </a:solidFill>
                <a:latin typeface="Teko SemiBold"/>
                <a:cs typeface="Teko SemiBold"/>
              </a:rPr>
              <a:t>Unlike CPUs/GPUs (general-purpose), FPGAs are </a:t>
            </a:r>
            <a:r>
              <a:rPr lang="en-US" sz="2800" b="1" i="1" dirty="0">
                <a:solidFill>
                  <a:schemeClr val="accent4"/>
                </a:solidFill>
                <a:latin typeface="Teko SemiBold"/>
                <a:cs typeface="Teko SemiBold"/>
              </a:rPr>
              <a:t>programmed </a:t>
            </a:r>
            <a:r>
              <a:rPr lang="en-US" sz="2800" b="1" dirty="0">
                <a:solidFill>
                  <a:srgbClr val="E7E6E6"/>
                </a:solidFill>
                <a:latin typeface="Teko SemiBold"/>
                <a:cs typeface="Teko SemiBold"/>
              </a:rPr>
              <a:t>for specific applications.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-</a:t>
            </a:r>
            <a:r>
              <a:rPr lang="en-US" sz="2800" b="1" dirty="0">
                <a:solidFill>
                  <a:srgbClr val="E7E6E6"/>
                </a:solidFill>
                <a:latin typeface="Teko SemiBold"/>
                <a:cs typeface="Teko SemiBold"/>
              </a:rPr>
              <a:t> </a:t>
            </a:r>
            <a:r>
              <a:rPr lang="en-US" sz="2800" dirty="0">
                <a:solidFill>
                  <a:srgbClr val="E7E6E6"/>
                </a:solidFill>
                <a:latin typeface="Teko SemiBold"/>
                <a:cs typeface="Teko SemiBold"/>
              </a:rPr>
              <a:t>Analogy</a:t>
            </a:r>
            <a:r>
              <a:rPr lang="en-US" sz="2800" b="1" dirty="0">
                <a:solidFill>
                  <a:srgbClr val="E7E6E6"/>
                </a:solidFill>
                <a:latin typeface="Teko SemiBold"/>
                <a:cs typeface="Teko SemiBold"/>
              </a:rPr>
              <a:t>:  CPU = Swiss Army knife, handles variety of tasks, but not optimized.</a:t>
            </a:r>
            <a:br>
              <a:rPr lang="en-US" sz="2800" b="1" dirty="0">
                <a:solidFill>
                  <a:srgbClr val="E7E6E6"/>
                </a:solidFill>
                <a:latin typeface="Teko SemiBold"/>
                <a:cs typeface="Teko SemiBold"/>
              </a:rPr>
            </a:br>
            <a:r>
              <a:rPr lang="en-US" sz="2800" b="1" dirty="0">
                <a:solidFill>
                  <a:srgbClr val="E7E6E6"/>
                </a:solidFill>
                <a:latin typeface="Teko SemiBold"/>
                <a:cs typeface="Teko SemiBold"/>
              </a:rPr>
              <a:t>                     FPGA = Custom-</a:t>
            </a: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re</a:t>
            </a:r>
            <a:r>
              <a:rPr lang="en-US" sz="2800" b="1" dirty="0">
                <a:solidFill>
                  <a:srgbClr val="E7E6E6"/>
                </a:solidFill>
                <a:latin typeface="Teko SemiBold"/>
                <a:cs typeface="Teko SemiBold"/>
              </a:rPr>
              <a:t>built machinery, designed for a specific job.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-</a:t>
            </a:r>
            <a:r>
              <a:rPr lang="en-US" sz="2800" b="1" dirty="0">
                <a:solidFill>
                  <a:srgbClr val="E7E6E6"/>
                </a:solidFill>
                <a:latin typeface="Teko SemiBold"/>
                <a:cs typeface="Teko SemiBold"/>
              </a:rPr>
              <a:t> High Throughput, Low Latency, Energy Efficiency, Flexibility</a:t>
            </a:r>
            <a:endParaRPr lang="en-US" sz="2800" dirty="0">
              <a:solidFill>
                <a:srgbClr val="E7E6E6"/>
              </a:solidFill>
              <a:latin typeface="Teko SemiBold"/>
              <a:cs typeface="Tek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784497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C69B3-9691-C711-8E34-40130B235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84335D-73BB-1C8A-FE45-57924C98A3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BF3444-EF92-BBE3-6414-04264B609845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A63B4336-9AF5-1813-FDFB-C859C2619F5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B14C5148-1CA9-6495-CD32-E46CE682BD69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5BC4B248-5EE6-1810-E11A-AFA61D12B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F6848F76-21E1-8A74-7E48-0A433516763E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AMD/Xilinx Alveo U55C</a:t>
            </a:r>
            <a:endParaRPr lang="en-US" sz="5400" dirty="0"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0AFD2F13-D49B-5D47-FAD0-507163FB8A15}"/>
              </a:ext>
            </a:extLst>
          </p:cNvPr>
          <p:cNvSpPr txBox="1"/>
          <p:nvPr/>
        </p:nvSpPr>
        <p:spPr>
          <a:xfrm>
            <a:off x="874365" y="1451138"/>
            <a:ext cx="5222533" cy="45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PCI Express Interface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 Gen3 x16 or 2 x Gen4 x8</a:t>
            </a:r>
          </a:p>
          <a:p>
            <a:r>
              <a:rPr lang="en-US" b="1" dirty="0">
                <a:solidFill>
                  <a:schemeClr val="bg1"/>
                </a:solidFill>
              </a:rPr>
              <a:t>Networking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 2 x QSFP28 connectors (100 Gb/s each)</a:t>
            </a:r>
          </a:p>
          <a:p>
            <a:r>
              <a:rPr lang="en-US" b="1" dirty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 16 GB High-Bandwidth Memory (HBM2)</a:t>
            </a:r>
          </a:p>
          <a:p>
            <a:r>
              <a:rPr lang="en-US" b="1" dirty="0">
                <a:solidFill>
                  <a:schemeClr val="bg1"/>
                </a:solidFill>
              </a:rPr>
              <a:t>HBM2 Bandwidth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 460 GB/s</a:t>
            </a:r>
          </a:p>
          <a:p>
            <a:r>
              <a:rPr lang="en-US" b="1" dirty="0">
                <a:solidFill>
                  <a:schemeClr val="bg1"/>
                </a:solidFill>
              </a:rPr>
              <a:t>Internal SRAM Capacity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 43 MB</a:t>
            </a:r>
          </a:p>
          <a:p>
            <a:r>
              <a:rPr lang="en-US" b="1" dirty="0">
                <a:solidFill>
                  <a:schemeClr val="bg1"/>
                </a:solidFill>
              </a:rPr>
              <a:t>Internal SRAM Bandwidth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 35 TB/s</a:t>
            </a:r>
          </a:p>
          <a:p>
            <a:r>
              <a:rPr lang="en-US" b="1" dirty="0">
                <a:solidFill>
                  <a:schemeClr val="bg1"/>
                </a:solidFill>
              </a:rPr>
              <a:t>LUTs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 1,304,000</a:t>
            </a:r>
          </a:p>
          <a:p>
            <a:r>
              <a:rPr lang="en-US" b="1" dirty="0">
                <a:solidFill>
                  <a:schemeClr val="bg1"/>
                </a:solidFill>
              </a:rPr>
              <a:t>Registers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 2,607,000</a:t>
            </a:r>
          </a:p>
          <a:p>
            <a:r>
              <a:rPr lang="en-US" b="1" dirty="0">
                <a:solidFill>
                  <a:schemeClr val="bg1"/>
                </a:solidFill>
              </a:rPr>
              <a:t>DSP Slices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 9,024</a:t>
            </a:r>
          </a:p>
          <a:p>
            <a:r>
              <a:rPr lang="en-US" b="1">
                <a:solidFill>
                  <a:schemeClr val="bg1"/>
                </a:solidFill>
              </a:rPr>
              <a:t>Dimensions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 Full Height, Half Length, Single Slot</a:t>
            </a:r>
          </a:p>
          <a:p>
            <a:r>
              <a:rPr lang="en-US" b="1">
                <a:solidFill>
                  <a:schemeClr val="bg1"/>
                </a:solidFill>
              </a:rPr>
              <a:t>Power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 Maximum: 150W, Typical: 115W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Xilinx® Alveo™ U55C Accelerator Card - Passive - Part ID: A-U55C-P00G-PQ-G  - Colfax Direct">
            <a:extLst>
              <a:ext uri="{FF2B5EF4-FFF2-40B4-BE49-F238E27FC236}">
                <a16:creationId xmlns:a16="http://schemas.microsoft.com/office/drawing/2014/main" id="{01432FDF-9CA0-9E7D-1D53-8444D3688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115" y="2232442"/>
            <a:ext cx="3886197" cy="29373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19AA80-948A-BA01-568C-CE7918082127}"/>
              </a:ext>
            </a:extLst>
          </p:cNvPr>
          <p:cNvCxnSpPr/>
          <p:nvPr/>
        </p:nvCxnSpPr>
        <p:spPr>
          <a:xfrm>
            <a:off x="4383974" y="2266207"/>
            <a:ext cx="2375064" cy="11677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326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47E2B-825E-0F19-F214-D02FA4E40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128BCB-1AB7-4716-E1C5-6A6ACD2741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D02D12-81B4-D28F-C112-8E6FCBE26618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BD627530-1754-7A4F-952F-D119E206F4E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2D82DAD2-9365-2877-5F88-6E5322B4F5B2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A9F1B476-29EB-A6DC-C57E-714B90138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93C0F142-A1DF-18DA-70A7-9E2BDD4531C7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FPGAs and HPC – Use Cases</a:t>
            </a:r>
            <a:endParaRPr lang="en-US" sz="5400" dirty="0"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34D338DE-8A20-3BDD-3D4D-5B9D92EE109F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FFC000"/>
                </a:solidFill>
                <a:latin typeface="Teko SemiBold"/>
                <a:cs typeface="Teko SemiBold"/>
              </a:rPr>
              <a:t>1- Machine Learning and AI Acceleration: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/>
                </a:solidFill>
                <a:latin typeface="Teko SemiBold"/>
                <a:cs typeface="Teko SemiBold"/>
              </a:rPr>
              <a:t>- hls4ml converts machine learning models into FPGA-ready HLS designs.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/>
                </a:solidFill>
                <a:latin typeface="Teko SemiBold"/>
                <a:cs typeface="Teko SemiBold"/>
              </a:rPr>
              <a:t>- Optimizes machine learning algorithms for FPGA deployment.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/>
                </a:solidFill>
                <a:latin typeface="Teko SemiBold"/>
                <a:cs typeface="Teko SemiBold"/>
              </a:rPr>
              <a:t>- Is open-source.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FFC000"/>
                </a:solidFill>
                <a:latin typeface="Teko SemiBold"/>
                <a:cs typeface="Teko SemiBold"/>
              </a:rPr>
              <a:t>2- FPGAs as SmartNICs</a:t>
            </a:r>
            <a:endParaRPr lang="en-US" sz="220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E7E6E6"/>
                </a:solidFill>
                <a:latin typeface="Teko SemiBold"/>
                <a:cs typeface="Teko SemiBold"/>
              </a:rPr>
              <a:t>- FPGAs are used as SmartNICs for customizable packet processing at high bandwidth (2x100Gbps).</a:t>
            </a:r>
            <a:endParaRPr lang="en-US" sz="2200"/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E7E6E6"/>
                </a:solidFill>
                <a:latin typeface="Teko SemiBold"/>
                <a:cs typeface="Teko SemiBold"/>
              </a:rPr>
              <a:t>- Supports P4 programming for custom network processing.</a:t>
            </a:r>
            <a:endParaRPr lang="en-US" sz="2200"/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E7E6E6"/>
                </a:solidFill>
                <a:latin typeface="Teko SemiBold"/>
                <a:cs typeface="Teko SemiBold"/>
              </a:rPr>
              <a:t>- Ideal for high-bandwidth, low-latency networking.</a:t>
            </a:r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>
              <a:solidFill>
                <a:srgbClr val="E7E6E6"/>
              </a:solidFill>
              <a:latin typeface="Teko SemiBold"/>
              <a:cs typeface="Tek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392028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4867E-F444-2047-74A6-CDBD9D79C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F72B1E-AB34-4598-8BB4-4060059A5B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F37FB0-5865-9865-09D9-93C76F30A2C5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D7883487-2D99-F0A2-FB79-E558B3F166B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23C661F3-D857-EF68-2E8C-1CF676F4932C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07BCA5C4-F6AC-4840-D6D1-E2D135D6A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5206E122-4EDF-FDBC-51F3-093A40D7AEF8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 err="1">
                <a:solidFill>
                  <a:srgbClr val="E7E6E6"/>
                </a:solidFill>
                <a:latin typeface="Teko SemiBold"/>
                <a:cs typeface="Teko SemiBold"/>
              </a:rPr>
              <a:t>ESnet</a:t>
            </a: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 P4 </a:t>
            </a:r>
            <a:r>
              <a:rPr lang="en-US" sz="5400" b="1" dirty="0" err="1">
                <a:solidFill>
                  <a:srgbClr val="E7E6E6"/>
                </a:solidFill>
                <a:latin typeface="Teko SemiBold"/>
                <a:cs typeface="Teko SemiBold"/>
              </a:rPr>
              <a:t>SmartNIC</a:t>
            </a:r>
            <a:endParaRPr lang="en-US" dirty="0" err="1"/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75F21FDD-51C0-A956-34C7-4776DD25D1BA}"/>
              </a:ext>
            </a:extLst>
          </p:cNvPr>
          <p:cNvSpPr txBox="1"/>
          <p:nvPr/>
        </p:nvSpPr>
        <p:spPr>
          <a:xfrm>
            <a:off x="829009" y="1723280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-  </a:t>
            </a:r>
            <a:r>
              <a:rPr lang="en-US" sz="2400" b="1" dirty="0" err="1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ESnet</a:t>
            </a: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SmartNIC</a:t>
            </a: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 framework provides an</a:t>
            </a:r>
            <a:br>
              <a:rPr lang="en-US" sz="2400" b="1" dirty="0">
                <a:latin typeface="Teko SemiBold"/>
                <a:ea typeface="Calibri"/>
                <a:cs typeface="Calibri"/>
              </a:rPr>
            </a:b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entire workflow for Xilinx Alveo FPGAs.</a:t>
            </a:r>
            <a:endParaRPr lang="en-US" sz="2400">
              <a:solidFill>
                <a:schemeClr val="bg1"/>
              </a:solidFill>
              <a:latin typeface="Teko SemiBold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Teko SemiBold"/>
              </a:rPr>
              <a:t>- </a:t>
            </a: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It is open-source (on </a:t>
            </a:r>
            <a:r>
              <a:rPr lang="en-US" sz="2400" b="1" dirty="0" err="1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github</a:t>
            </a: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).</a:t>
            </a:r>
            <a:endParaRPr lang="en-US" sz="2400">
              <a:solidFill>
                <a:schemeClr val="bg1"/>
              </a:solidFill>
              <a:latin typeface="Teko SemiBold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Teko SemiBold"/>
              </a:rPr>
              <a:t>- </a:t>
            </a: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It seamlessly integrates Xilinx tools along</a:t>
            </a:r>
            <a:br>
              <a:rPr lang="en-US" sz="2400" b="1" dirty="0">
                <a:latin typeface="Teko SemiBold"/>
                <a:ea typeface="Calibri"/>
                <a:cs typeface="Calibri"/>
              </a:rPr>
            </a:b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with various tools like DPDK to provide an</a:t>
            </a:r>
            <a:br>
              <a:rPr lang="en-US" sz="2400" b="1" dirty="0">
                <a:latin typeface="Teko SemiBold"/>
                <a:ea typeface="Calibri"/>
                <a:cs typeface="Calibri"/>
              </a:rPr>
            </a:b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easy way of programming Alveo FPGAs as</a:t>
            </a:r>
            <a:br>
              <a:rPr lang="en-US" sz="2400" b="1" dirty="0">
                <a:latin typeface="Teko SemiBold"/>
                <a:ea typeface="Calibri"/>
                <a:cs typeface="Calibri"/>
              </a:rPr>
            </a:b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SmartNICs.</a:t>
            </a:r>
            <a:endParaRPr lang="en-US" sz="2400">
              <a:solidFill>
                <a:schemeClr val="bg1"/>
              </a:solidFill>
              <a:latin typeface="Teko SemiBold"/>
              <a:ea typeface="Calibri"/>
              <a:cs typeface="Calibri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Teko SemiBold"/>
              </a:rPr>
              <a:t>- </a:t>
            </a: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Various debugging, testing and</a:t>
            </a:r>
            <a:br>
              <a:rPr lang="en-US" sz="2400" b="1" dirty="0">
                <a:latin typeface="Teko SemiBold"/>
                <a:ea typeface="Calibri"/>
                <a:cs typeface="Calibri"/>
              </a:rPr>
            </a:b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simulating tools.</a:t>
            </a:r>
            <a:endParaRPr lang="en-US" sz="2400">
              <a:solidFill>
                <a:schemeClr val="bg1"/>
              </a:solidFill>
              <a:latin typeface="Teko SemiBold"/>
              <a:ea typeface="Calibri"/>
              <a:cs typeface="Calibri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Teko SemiBold"/>
              </a:rPr>
              <a:t>- </a:t>
            </a: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Containerized environment that makes</a:t>
            </a:r>
            <a:br>
              <a:rPr lang="en-US" sz="2400" b="1" dirty="0">
                <a:latin typeface="Teko SemiBold"/>
                <a:ea typeface="Calibri"/>
                <a:cs typeface="Calibri"/>
              </a:rPr>
            </a:b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it as easy as plug-and-play for P4 on FPGAs.</a:t>
            </a:r>
            <a:endParaRPr lang="en-US" sz="2400">
              <a:solidFill>
                <a:schemeClr val="bg1"/>
              </a:solidFill>
              <a:latin typeface="Teko SemiBold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br>
              <a:rPr lang="en-US" dirty="0"/>
            </a:br>
            <a:endParaRPr lang="en-US" sz="2400">
              <a:solidFill>
                <a:schemeClr val="bg1"/>
              </a:solidFill>
              <a:latin typeface="Teko SemiBold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561C747-C12C-E78B-FB57-EF78DFF8A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046" y="2179637"/>
            <a:ext cx="4935764" cy="322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D53CF-8E37-6D29-5AA3-8BA3B1AF5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13EB12-E2D6-2654-9BAD-32AF7BF3E0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8EA4A-B449-C778-72AE-943456614D0E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1920EFD5-F737-837E-EA86-C5628E468A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3627E174-5084-13D1-8FC9-A1DB463030AD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76B29A43-3593-58F2-7ED5-45E29C887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7EE67AF0-92A4-966F-EC12-7E211532A834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 err="1">
                <a:solidFill>
                  <a:srgbClr val="E7E6E6"/>
                </a:solidFill>
                <a:latin typeface="Teko SemiBold"/>
                <a:cs typeface="Teko SemiBold"/>
              </a:rPr>
              <a:t>ESnet</a:t>
            </a: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 P4 </a:t>
            </a:r>
            <a:r>
              <a:rPr lang="en-US" sz="5400" b="1" dirty="0" err="1">
                <a:solidFill>
                  <a:srgbClr val="E7E6E6"/>
                </a:solidFill>
                <a:latin typeface="Teko SemiBold"/>
                <a:cs typeface="Teko SemiBold"/>
              </a:rPr>
              <a:t>SmartNIC</a:t>
            </a:r>
            <a:endParaRPr lang="en-US" dirty="0" err="1"/>
          </a:p>
        </p:txBody>
      </p:sp>
      <p:pic>
        <p:nvPicPr>
          <p:cNvPr id="5" name="Picture 4" descr="A diagram of a software framework&#10;&#10;AI-generated content may be incorrect.">
            <a:extLst>
              <a:ext uri="{FF2B5EF4-FFF2-40B4-BE49-F238E27FC236}">
                <a16:creationId xmlns:a16="http://schemas.microsoft.com/office/drawing/2014/main" id="{77A81B2F-06D4-DC01-EDCA-D1646A516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03" y="1875518"/>
            <a:ext cx="5625646" cy="2338160"/>
          </a:xfrm>
          <a:prstGeom prst="rect">
            <a:avLst/>
          </a:prstGeom>
        </p:spPr>
      </p:pic>
      <p:pic>
        <p:nvPicPr>
          <p:cNvPr id="7" name="Picture 6" descr="A diagram of a network&#10;&#10;AI-generated content may be incorrect.">
            <a:extLst>
              <a:ext uri="{FF2B5EF4-FFF2-40B4-BE49-F238E27FC236}">
                <a16:creationId xmlns:a16="http://schemas.microsoft.com/office/drawing/2014/main" id="{A6568478-0C96-CCB0-F388-117F3E1A6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392" y="1873250"/>
            <a:ext cx="5301342" cy="2332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C5A7F0-FA3D-470A-428B-FECA89563A67}"/>
              </a:ext>
            </a:extLst>
          </p:cNvPr>
          <p:cNvSpPr txBox="1"/>
          <p:nvPr/>
        </p:nvSpPr>
        <p:spPr>
          <a:xfrm>
            <a:off x="451757" y="4806042"/>
            <a:ext cx="77234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hlinkClick r:id="rId6"/>
              </a:rPr>
              <a:t>https://docs.nrp.ai/userdocs/fpgas/esnet/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6535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50B49-459D-9CB8-79A0-C32636AE4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196473-445C-A965-D7EB-4E2D33903C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3DA5E-1418-0A34-804A-A87857C4DC6F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BFAE7E13-D58E-0385-6DB4-93EE590981C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B9FD97EB-1BC3-2CA0-ADB2-C8AAD60F4A77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13289B82-6211-4543-CCAE-152EF6771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930ACC55-FF26-BB3E-E3D1-EFE2B6BC1242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FPGAs on Nautilus</a:t>
            </a:r>
            <a:endParaRPr lang="en-US" sz="5400" dirty="0">
              <a:latin typeface="Teko SemiBold"/>
              <a:cs typeface="Teko SemiBold"/>
            </a:endParaRPr>
          </a:p>
        </p:txBody>
      </p:sp>
      <p:pic>
        <p:nvPicPr>
          <p:cNvPr id="5" name="Picture 4" descr="Xilinx® Alveo™ U55C Accelerator Card - Passive - Part ID: A-U55C-P00G-PQ-G  - Colfax Direct">
            <a:extLst>
              <a:ext uri="{FF2B5EF4-FFF2-40B4-BE49-F238E27FC236}">
                <a16:creationId xmlns:a16="http://schemas.microsoft.com/office/drawing/2014/main" id="{2451AF02-77EF-3E1D-64EE-72B8C8B3A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1642799"/>
            <a:ext cx="2616198" cy="19758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D5EB3E-E8A3-FEB4-FF75-1CF23BB1B659}"/>
              </a:ext>
            </a:extLst>
          </p:cNvPr>
          <p:cNvSpPr/>
          <p:nvPr/>
        </p:nvSpPr>
        <p:spPr>
          <a:xfrm>
            <a:off x="1675302" y="4039201"/>
            <a:ext cx="2097149" cy="53686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cs typeface="Arial"/>
              </a:rPr>
              <a:t>HDL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121B62-0D4A-B8F0-1354-89D9D8CF5BC0}"/>
              </a:ext>
            </a:extLst>
          </p:cNvPr>
          <p:cNvSpPr/>
          <p:nvPr/>
        </p:nvSpPr>
        <p:spPr>
          <a:xfrm>
            <a:off x="1675301" y="4846557"/>
            <a:ext cx="2097149" cy="5368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b="1" dirty="0">
                <a:cs typeface="Arial"/>
              </a:rPr>
              <a:t>Bitstream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10241C0-270E-B6C3-A920-782C9C811E3B}"/>
              </a:ext>
            </a:extLst>
          </p:cNvPr>
          <p:cNvSpPr/>
          <p:nvPr/>
        </p:nvSpPr>
        <p:spPr>
          <a:xfrm>
            <a:off x="105399" y="2563291"/>
            <a:ext cx="1224981" cy="100354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800" b="1" dirty="0">
              <a:cs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B2C2AE4-B9FB-043E-A77C-C2D0A0947F64}"/>
              </a:ext>
            </a:extLst>
          </p:cNvPr>
          <p:cNvSpPr/>
          <p:nvPr/>
        </p:nvSpPr>
        <p:spPr>
          <a:xfrm>
            <a:off x="1675301" y="1580843"/>
            <a:ext cx="2097149" cy="53686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b="1" dirty="0">
                <a:cs typeface="Arial"/>
              </a:rPr>
              <a:t>HLS Code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8FAFBB6-4570-F496-17AC-C90320C235F1}"/>
              </a:ext>
            </a:extLst>
          </p:cNvPr>
          <p:cNvSpPr/>
          <p:nvPr/>
        </p:nvSpPr>
        <p:spPr>
          <a:xfrm>
            <a:off x="2609343" y="2099056"/>
            <a:ext cx="293076" cy="226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78186AAD-872D-3613-AF66-68347D450B60}"/>
              </a:ext>
            </a:extLst>
          </p:cNvPr>
          <p:cNvSpPr/>
          <p:nvPr/>
        </p:nvSpPr>
        <p:spPr>
          <a:xfrm>
            <a:off x="2575848" y="3815649"/>
            <a:ext cx="293076" cy="226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E9F423BD-69C7-A339-997B-872E2A0231A7}"/>
              </a:ext>
            </a:extLst>
          </p:cNvPr>
          <p:cNvSpPr/>
          <p:nvPr/>
        </p:nvSpPr>
        <p:spPr>
          <a:xfrm>
            <a:off x="2575848" y="4619517"/>
            <a:ext cx="293076" cy="226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FF41C1-9B78-6594-4C35-4B12D8E80FF8}"/>
              </a:ext>
            </a:extLst>
          </p:cNvPr>
          <p:cNvCxnSpPr/>
          <p:nvPr/>
        </p:nvCxnSpPr>
        <p:spPr>
          <a:xfrm flipV="1">
            <a:off x="3764095" y="3020458"/>
            <a:ext cx="1340386" cy="18269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A3F25F-EFD5-3C5A-5784-EA9FAB78C335}"/>
              </a:ext>
            </a:extLst>
          </p:cNvPr>
          <p:cNvGrpSpPr/>
          <p:nvPr/>
        </p:nvGrpSpPr>
        <p:grpSpPr>
          <a:xfrm>
            <a:off x="1675300" y="2315410"/>
            <a:ext cx="2097149" cy="1425862"/>
            <a:chOff x="950024" y="1643578"/>
            <a:chExt cx="2097149" cy="142586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103C22F-3A9B-9EC0-DBA4-37FC79BE3938}"/>
                </a:ext>
              </a:extLst>
            </p:cNvPr>
            <p:cNvSpPr/>
            <p:nvPr/>
          </p:nvSpPr>
          <p:spPr>
            <a:xfrm>
              <a:off x="950024" y="1643578"/>
              <a:ext cx="2097149" cy="142586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800" b="1" dirty="0">
                <a:cs typeface="Arial"/>
              </a:endParaRPr>
            </a:p>
          </p:txBody>
        </p:sp>
        <p:pic>
          <p:nvPicPr>
            <p:cNvPr id="27" name="Picture 26" descr="Xilinx Vitis AI Now Available for Download">
              <a:extLst>
                <a:ext uri="{FF2B5EF4-FFF2-40B4-BE49-F238E27FC236}">
                  <a16:creationId xmlns:a16="http://schemas.microsoft.com/office/drawing/2014/main" id="{FB6FCED7-6E6C-63F3-C525-806998B10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400" y="2002971"/>
              <a:ext cx="1400628" cy="711200"/>
            </a:xfrm>
            <a:prstGeom prst="rect">
              <a:avLst/>
            </a:prstGeom>
          </p:spPr>
        </p:pic>
      </p:grpSp>
      <p:pic>
        <p:nvPicPr>
          <p:cNvPr id="28" name="Picture 27" descr="The server Vector Icons free download in SVG, PNG Format">
            <a:extLst>
              <a:ext uri="{FF2B5EF4-FFF2-40B4-BE49-F238E27FC236}">
                <a16:creationId xmlns:a16="http://schemas.microsoft.com/office/drawing/2014/main" id="{D11D4539-458E-8488-D9CE-FF3643CF5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027" y="2617424"/>
            <a:ext cx="980502" cy="934599"/>
          </a:xfrm>
          <a:prstGeom prst="rect">
            <a:avLst/>
          </a:prstGeom>
        </p:spPr>
      </p:pic>
      <p:sp>
        <p:nvSpPr>
          <p:cNvPr id="29" name="Arrow: Down 28">
            <a:extLst>
              <a:ext uri="{FF2B5EF4-FFF2-40B4-BE49-F238E27FC236}">
                <a16:creationId xmlns:a16="http://schemas.microsoft.com/office/drawing/2014/main" id="{BE621AF0-55B2-AB98-04DC-83116CB30325}"/>
              </a:ext>
            </a:extLst>
          </p:cNvPr>
          <p:cNvSpPr/>
          <p:nvPr/>
        </p:nvSpPr>
        <p:spPr>
          <a:xfrm rot="-5400000">
            <a:off x="1363992" y="2925118"/>
            <a:ext cx="293076" cy="226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1BDDC55-179C-2B72-28C4-A48DCA5675E8}"/>
              </a:ext>
            </a:extLst>
          </p:cNvPr>
          <p:cNvCxnSpPr>
            <a:cxnSpLocks/>
          </p:cNvCxnSpPr>
          <p:nvPr/>
        </p:nvCxnSpPr>
        <p:spPr>
          <a:xfrm>
            <a:off x="7142600" y="2258459"/>
            <a:ext cx="1367929" cy="183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A784407-8514-F04F-EF62-8487D0EE75E5}"/>
              </a:ext>
            </a:extLst>
          </p:cNvPr>
          <p:cNvSpPr/>
          <p:nvPr/>
        </p:nvSpPr>
        <p:spPr>
          <a:xfrm>
            <a:off x="8579206" y="1764567"/>
            <a:ext cx="1224981" cy="100354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800" b="1" dirty="0">
              <a:cs typeface="Arial"/>
            </a:endParaRPr>
          </a:p>
        </p:txBody>
      </p:sp>
      <p:pic>
        <p:nvPicPr>
          <p:cNvPr id="34" name="Picture 33" descr="Kubernetes - Wiktionary, the free dictionary">
            <a:extLst>
              <a:ext uri="{FF2B5EF4-FFF2-40B4-BE49-F238E27FC236}">
                <a16:creationId xmlns:a16="http://schemas.microsoft.com/office/drawing/2014/main" id="{76D774F2-115C-C46E-77D4-B80038838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2349" y="1961346"/>
            <a:ext cx="624290" cy="612585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37AE3F4-DB17-840F-A7FE-06461348954F}"/>
              </a:ext>
            </a:extLst>
          </p:cNvPr>
          <p:cNvSpPr/>
          <p:nvPr/>
        </p:nvSpPr>
        <p:spPr>
          <a:xfrm>
            <a:off x="5724001" y="3426278"/>
            <a:ext cx="5769438" cy="1141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US" dirty="0">
                <a:latin typeface="Consolas"/>
              </a:rPr>
              <a:t>Allocated resources: (Total limits may be over 100 percent, i.e., overcommitted.) Resource Requests Limits -------- -------- ------ </a:t>
            </a:r>
            <a:r>
              <a:rPr lang="en-US" b="1" dirty="0">
                <a:latin typeface="Consolas"/>
              </a:rPr>
              <a:t>amd.com/xilinx_u55c_gen3x16_xdma_base_3-0</a:t>
            </a:r>
            <a:r>
              <a:rPr lang="en-US" dirty="0">
                <a:latin typeface="Consolas"/>
              </a:rPr>
              <a:t> 4 4</a:t>
            </a:r>
            <a:endParaRPr lang="en-US" sz="1800" b="1" dirty="0">
              <a:latin typeface="Consolas"/>
              <a:cs typeface="Arial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6241557-E89B-0809-7FE7-8B48BB9DC0B9}"/>
              </a:ext>
            </a:extLst>
          </p:cNvPr>
          <p:cNvSpPr/>
          <p:nvPr/>
        </p:nvSpPr>
        <p:spPr>
          <a:xfrm>
            <a:off x="5724000" y="4803386"/>
            <a:ext cx="5769438" cy="1141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US" sz="1200" dirty="0">
                <a:latin typeface="Consolas"/>
                <a:ea typeface="+mn-lt"/>
                <a:cs typeface="+mn-lt"/>
              </a:rPr>
              <a:t>      resources:</a:t>
            </a: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        requests:</a:t>
            </a:r>
            <a:endParaRPr lang="en-US" sz="1200" dirty="0">
              <a:latin typeface="Consolas"/>
            </a:endParaRP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          amd.com/xilinx_u55c_gen3x16_xdma_base_3-0: 1</a:t>
            </a: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        limits:</a:t>
            </a:r>
            <a:endParaRPr lang="en-US" sz="1200" dirty="0">
              <a:latin typeface="Consolas"/>
            </a:endParaRPr>
          </a:p>
          <a:p>
            <a:r>
              <a:rPr lang="en-US" sz="1200" dirty="0">
                <a:latin typeface="Consolas"/>
                <a:ea typeface="+mn-lt"/>
                <a:cs typeface="+mn-lt"/>
              </a:rPr>
              <a:t>          amd.com/xilinx_u55c_gen3x16_xdma_base_3-0: 1</a:t>
            </a:r>
          </a:p>
        </p:txBody>
      </p:sp>
    </p:spTree>
    <p:extLst>
      <p:ext uri="{BB962C8B-B14F-4D97-AF65-F5344CB8AC3E}">
        <p14:creationId xmlns:p14="http://schemas.microsoft.com/office/powerpoint/2010/main" val="1194944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61C32-7F2D-21AB-0430-1A381D2B2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0E7AF5-3A49-80D5-6CE6-5D487387EE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67DB2C-39EC-7989-4A3C-19FB89BE4724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D3B9B395-5A92-E99B-0E30-7189E1AA14B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F66F5D76-E407-2A9C-5F6C-8FA0F8E5D340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25C722F7-C70F-4426-7591-7C9D0644B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270ACF6E-A88B-86FD-2684-69C9F49D2912}"/>
              </a:ext>
            </a:extLst>
          </p:cNvPr>
          <p:cNvSpPr txBox="1"/>
          <p:nvPr/>
        </p:nvSpPr>
        <p:spPr>
          <a:xfrm>
            <a:off x="838080" y="2768969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Coder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68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629B"/>
      </a:dk2>
      <a:lt2>
        <a:srgbClr val="E7E6E6"/>
      </a:lt2>
      <a:accent1>
        <a:srgbClr val="00C6D7"/>
      </a:accent1>
      <a:accent2>
        <a:srgbClr val="FC8900"/>
      </a:accent2>
      <a:accent3>
        <a:srgbClr val="B6B1A9"/>
      </a:accent3>
      <a:accent4>
        <a:srgbClr val="FFCD00"/>
      </a:accent4>
      <a:accent5>
        <a:srgbClr val="D462AD"/>
      </a:accent5>
      <a:accent6>
        <a:srgbClr val="6E963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629B"/>
      </a:dk2>
      <a:lt2>
        <a:srgbClr val="E7E6E6"/>
      </a:lt2>
      <a:accent1>
        <a:srgbClr val="00C6D7"/>
      </a:accent1>
      <a:accent2>
        <a:srgbClr val="FC8900"/>
      </a:accent2>
      <a:accent3>
        <a:srgbClr val="B6B1A9"/>
      </a:accent3>
      <a:accent4>
        <a:srgbClr val="FFCD00"/>
      </a:accent4>
      <a:accent5>
        <a:srgbClr val="D462AD"/>
      </a:accent5>
      <a:accent6>
        <a:srgbClr val="6E963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1522</Words>
  <Application>Microsoft Macintosh PowerPoint</Application>
  <PresentationFormat>Widescreen</PresentationFormat>
  <Paragraphs>377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Courier New</vt:lpstr>
      <vt:lpstr>Courier New,monospace</vt:lpstr>
      <vt:lpstr>Source Sans 3</vt:lpstr>
      <vt:lpstr>Arial</vt:lpstr>
      <vt:lpstr>Calibri,Sans-Serif</vt:lpstr>
      <vt:lpstr>Consolas</vt:lpstr>
      <vt:lpstr>Teko SemiBold</vt:lpstr>
      <vt:lpstr>Open Sans</vt:lpstr>
      <vt:lpstr>Arial,Sans-Serif</vt:lpstr>
      <vt:lpstr>Teko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Sada, Mohammad Firas</cp:lastModifiedBy>
  <cp:revision>1187</cp:revision>
  <dcterms:modified xsi:type="dcterms:W3CDTF">2025-02-04T02:15:32Z</dcterms:modified>
</cp:coreProperties>
</file>